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519" r:id="rId4"/>
    <p:sldId id="470" r:id="rId5"/>
    <p:sldId id="520" r:id="rId6"/>
    <p:sldId id="506" r:id="rId7"/>
    <p:sldId id="492" r:id="rId8"/>
    <p:sldId id="521" r:id="rId9"/>
    <p:sldId id="494" r:id="rId10"/>
    <p:sldId id="496" r:id="rId11"/>
    <p:sldId id="498" r:id="rId12"/>
    <p:sldId id="499" r:id="rId13"/>
    <p:sldId id="522" r:id="rId14"/>
    <p:sldId id="527" r:id="rId15"/>
    <p:sldId id="529" r:id="rId16"/>
    <p:sldId id="528" r:id="rId17"/>
    <p:sldId id="530" r:id="rId18"/>
    <p:sldId id="524" r:id="rId19"/>
    <p:sldId id="531" r:id="rId20"/>
    <p:sldId id="532" r:id="rId21"/>
    <p:sldId id="534" r:id="rId22"/>
    <p:sldId id="525" r:id="rId23"/>
    <p:sldId id="501" r:id="rId24"/>
    <p:sldId id="502" r:id="rId25"/>
    <p:sldId id="518" r:id="rId26"/>
    <p:sldId id="515" r:id="rId27"/>
    <p:sldId id="526" r:id="rId28"/>
    <p:sldId id="505" r:id="rId29"/>
  </p:sldIdLst>
  <p:sldSz cx="12192000" cy="6858000"/>
  <p:notesSz cx="6858000" cy="9144000"/>
  <p:embeddedFontLst>
    <p:embeddedFont>
      <p:font typeface="Noto Sans KR" panose="020B0500000000000000" pitchFamily="34" charset="-127"/>
      <p:regular r:id="rId30"/>
      <p:bold r:id="rId31"/>
    </p:embeddedFont>
    <p:embeddedFont>
      <p:font typeface="Noto Sans KR Black" panose="020B0A00000000000000" pitchFamily="34" charset="-127"/>
      <p:bold r:id="rId32"/>
    </p:embeddedFont>
    <p:embeddedFont>
      <p:font typeface="Segoe UI" panose="020B0502040204020203" pitchFamily="34" charset="0"/>
      <p:regular r:id="rId33"/>
      <p:bold r:id="rId34"/>
      <p:italic r:id="rId35"/>
      <p:boldItalic r:id="rId36"/>
    </p:embeddedFont>
    <p:embeddedFont>
      <p:font typeface="Segoe UI Semibold" panose="020B0702040204020203" pitchFamily="34" charset="0"/>
      <p:bold r:id="rId37"/>
      <p:boldItalic r:id="rId38"/>
    </p:embeddedFont>
    <p:embeddedFont>
      <p:font typeface="나눔고딕" pitchFamily="2" charset="-127"/>
      <p:regular r:id="rId39"/>
      <p:bold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5F5F"/>
    <a:srgbClr val="C00000"/>
    <a:srgbClr val="C23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578FEF-75F4-7CF7-5387-75DBB33219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9F3084-7A84-A722-E271-B564019BBF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ECA28A-EC87-BE6B-27C7-23FCB83A1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F29FF8-C9AC-566E-6288-1B0F50933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799B44-9B45-FE9C-00DD-72205385A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967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967A01-CE23-6BDC-83B7-B973C9DB4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AB356C-E416-E2BF-857E-51E8D05C9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DE97A-0B9B-1A63-0BB6-608C3A593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368B1-0F8D-481F-AFF9-69EE2DEC9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3679CB-291D-7FF6-7D5A-59007C7B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435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16A21F-8F03-5F5A-3699-BA639535A2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CBC0AB-273A-4D5D-4E69-00B120B07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48B98D-F56C-CCFC-3BF2-4D03F37A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6700B8-B6CD-F363-277C-32C230761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CCF6FF-56F5-CD3D-1D2A-47B896B4B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924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텍스트 개체 틀 13"/>
          <p:cNvSpPr>
            <a:spLocks noGrp="1"/>
          </p:cNvSpPr>
          <p:nvPr>
            <p:ph type="body" sz="quarter" idx="10"/>
          </p:nvPr>
        </p:nvSpPr>
        <p:spPr>
          <a:xfrm>
            <a:off x="749905" y="29657"/>
            <a:ext cx="2499063" cy="249464"/>
          </a:xfrm>
          <a:prstGeom prst="rect">
            <a:avLst/>
          </a:prstGeom>
        </p:spPr>
        <p:txBody>
          <a:bodyPr anchor="ctr"/>
          <a:lstStyle>
            <a:lvl1pPr>
              <a:defRPr sz="75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9" indent="0">
              <a:buNone/>
              <a:defRPr sz="786">
                <a:latin typeface="나눔고딕" panose="020D0604000000000000" pitchFamily="50" charset="-127"/>
                <a:ea typeface="나눔고딕" panose="020D0604000000000000" pitchFamily="50" charset="-127"/>
              </a:defRPr>
            </a:lvl2pPr>
            <a:lvl3pPr>
              <a:defRPr sz="750">
                <a:latin typeface="나눔고딕" panose="020D0604000000000000" pitchFamily="50" charset="-127"/>
                <a:ea typeface="나눔고딕" panose="020D0604000000000000" pitchFamily="50" charset="-127"/>
              </a:defRPr>
            </a:lvl3pPr>
            <a:lvl4pPr>
              <a:defRPr sz="643">
                <a:latin typeface="나눔고딕" panose="020D0604000000000000" pitchFamily="50" charset="-127"/>
                <a:ea typeface="나눔고딕" panose="020D0604000000000000" pitchFamily="50" charset="-127"/>
              </a:defRPr>
            </a:lvl4pPr>
            <a:lvl5pPr>
              <a:defRPr sz="643">
                <a:latin typeface="나눔고딕" panose="020D0604000000000000" pitchFamily="50" charset="-127"/>
                <a:ea typeface="나눔고딕" panose="020D0604000000000000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1"/>
          </p:nvPr>
        </p:nvSpPr>
        <p:spPr>
          <a:xfrm>
            <a:off x="4064001" y="29657"/>
            <a:ext cx="5024176" cy="249464"/>
          </a:xfrm>
          <a:prstGeom prst="rect">
            <a:avLst/>
          </a:prstGeom>
        </p:spPr>
        <p:txBody>
          <a:bodyPr anchor="ctr"/>
          <a:lstStyle>
            <a:lvl1pPr>
              <a:defRPr sz="750">
                <a:solidFill>
                  <a:srgbClr val="C00000"/>
                </a:solidFill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2" hasCustomPrompt="1"/>
          </p:nvPr>
        </p:nvSpPr>
        <p:spPr>
          <a:xfrm>
            <a:off x="10063239" y="426357"/>
            <a:ext cx="2128762" cy="408214"/>
          </a:xfrm>
          <a:prstGeom prst="rect">
            <a:avLst/>
          </a:prstGeom>
        </p:spPr>
        <p:txBody>
          <a:bodyPr/>
          <a:lstStyle>
            <a:lvl1pPr>
              <a:defRPr sz="714" baseline="0"/>
            </a:lvl1pPr>
          </a:lstStyle>
          <a:p>
            <a:pPr lvl="0"/>
            <a:r>
              <a:rPr lang="ko-KR" altLang="en-US" dirty="0"/>
              <a:t>페이지 기본 설명 작성</a:t>
            </a:r>
          </a:p>
        </p:txBody>
      </p:sp>
    </p:spTree>
    <p:extLst>
      <p:ext uri="{BB962C8B-B14F-4D97-AF65-F5344CB8AC3E}">
        <p14:creationId xmlns:p14="http://schemas.microsoft.com/office/powerpoint/2010/main" val="326408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5460A-6B2E-2232-ED84-DB969EDDE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3D49A8-7CD1-02D4-9149-4128A1CC3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8D9D7F-0FD3-0252-335C-F9D79F584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91EEB0-F7EE-A7A5-DB62-7C7FCDA02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0E8E4-6042-ECF1-285C-282848923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740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5B3F4-CF98-D0B0-C454-D15F5EF54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3D99B1-511A-EE3B-A991-CAB102FD4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68B3FE-E010-67F2-F338-C408CC00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68A8A8-03D4-1589-D069-35462FE44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49C6DC-4EC3-BB67-0A4A-A86DF3440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4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61ABA5-B7AA-335D-0F84-0CA33FA0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16B8A8-23DA-FDEA-3CE4-68FEA26D19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D0B7C5-9BA9-3DFD-EC75-5703426F7B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D65778-9C49-7695-2256-86901578E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57F3EC-DB88-B34F-D40A-8BC9F7A4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940A4C-B59F-C2B1-46D7-A87FD9970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817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E9143-97EA-5053-7DA5-997DEC39F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8F0090-AB31-E040-10B1-08C3FA5D8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235954-AF6D-8CC1-E555-6FE21B052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53906BF-9DB4-91DB-9C0E-BBD741673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09A03EF-823B-B100-0546-B1102C9983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E51E45-65EF-FE77-90B1-28C56027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170153-6594-A023-1D17-BF57022F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A8356F-1B81-A975-8932-23748878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538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632DDF-D4AF-F505-DC90-2052261DC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3938F2B-F69F-F7EC-CE35-F2D8BE780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AEFE86-4080-6ED7-6A70-C9F46F9CD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A03B3B-68F7-28F9-4223-1763B0A5B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3950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AB4EFA8-606C-2C23-1DF1-CF6F6BB62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6A9C9FF-8311-5E27-BDDC-60F09328B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038817-C104-1A70-FBDB-4FF6287AC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808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C04043-271C-5A1D-A015-0B836C8DD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230B42-AEE9-0454-29DE-DC3BEA28B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B40C0D-9FBF-2687-7A6A-4D07B38EBA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07AAE6-541E-07E1-4844-543F64B6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9FFC29-F28C-56F6-E4CC-2AEBE6796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F90AC0-C5D9-7AC1-B8E1-C8A61EC99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974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836AF7-10BE-474F-CEB9-981A90A13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8DBF5E1-2CDF-8B95-2CD0-3505F8CAAB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8ACCB6-B0DB-98DD-F092-2C1423A133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4F5864-7803-B5F8-9D16-0BE23969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739E21-8456-263F-0B05-05FE479AE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22CC37-90EE-919F-A438-5CBAAA0C2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905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242171-96C2-0EA6-5E7F-FF5C4DC06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06F1EF-5647-8014-53E3-DD0D14F98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15EE3B-18AB-5CA8-523D-01DA5C5FF9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0B064-36BD-48C3-9D61-89208FF6A8D8}" type="datetimeFigureOut">
              <a:rPr lang="ko-KR" altLang="en-US" smtClean="0"/>
              <a:t>2022-06-29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060806-23E4-9908-6874-C1185EA6C9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EA6C5F-4A86-709B-1CAD-8927057D7E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E1096-F89B-458E-9057-4EBDAEA28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504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94.xml"/><Relationship Id="rId3" Type="http://schemas.openxmlformats.org/officeDocument/2006/relationships/tags" Target="../tags/tag89.xml"/><Relationship Id="rId7" Type="http://schemas.openxmlformats.org/officeDocument/2006/relationships/tags" Target="../tags/tag93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9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13" Type="http://schemas.openxmlformats.org/officeDocument/2006/relationships/tags" Target="../tags/tag107.xml"/><Relationship Id="rId18" Type="http://schemas.openxmlformats.org/officeDocument/2006/relationships/tags" Target="../tags/tag112.xml"/><Relationship Id="rId3" Type="http://schemas.openxmlformats.org/officeDocument/2006/relationships/tags" Target="../tags/tag97.xml"/><Relationship Id="rId21" Type="http://schemas.openxmlformats.org/officeDocument/2006/relationships/tags" Target="../tags/tag115.xml"/><Relationship Id="rId7" Type="http://schemas.openxmlformats.org/officeDocument/2006/relationships/tags" Target="../tags/tag101.xml"/><Relationship Id="rId12" Type="http://schemas.openxmlformats.org/officeDocument/2006/relationships/tags" Target="../tags/tag106.xml"/><Relationship Id="rId17" Type="http://schemas.openxmlformats.org/officeDocument/2006/relationships/tags" Target="../tags/tag111.xml"/><Relationship Id="rId2" Type="http://schemas.openxmlformats.org/officeDocument/2006/relationships/tags" Target="../tags/tag96.xml"/><Relationship Id="rId16" Type="http://schemas.openxmlformats.org/officeDocument/2006/relationships/tags" Target="../tags/tag110.xml"/><Relationship Id="rId20" Type="http://schemas.openxmlformats.org/officeDocument/2006/relationships/tags" Target="../tags/tag114.xml"/><Relationship Id="rId1" Type="http://schemas.openxmlformats.org/officeDocument/2006/relationships/tags" Target="../tags/tag95.xml"/><Relationship Id="rId6" Type="http://schemas.openxmlformats.org/officeDocument/2006/relationships/tags" Target="../tags/tag100.xml"/><Relationship Id="rId11" Type="http://schemas.openxmlformats.org/officeDocument/2006/relationships/tags" Target="../tags/tag105.xml"/><Relationship Id="rId5" Type="http://schemas.openxmlformats.org/officeDocument/2006/relationships/tags" Target="../tags/tag99.xml"/><Relationship Id="rId15" Type="http://schemas.openxmlformats.org/officeDocument/2006/relationships/tags" Target="../tags/tag109.xml"/><Relationship Id="rId23" Type="http://schemas.openxmlformats.org/officeDocument/2006/relationships/slideLayout" Target="../slideLayouts/slideLayout12.xml"/><Relationship Id="rId10" Type="http://schemas.openxmlformats.org/officeDocument/2006/relationships/tags" Target="../tags/tag104.xml"/><Relationship Id="rId19" Type="http://schemas.openxmlformats.org/officeDocument/2006/relationships/tags" Target="../tags/tag113.xml"/><Relationship Id="rId4" Type="http://schemas.openxmlformats.org/officeDocument/2006/relationships/tags" Target="../tags/tag98.xml"/><Relationship Id="rId9" Type="http://schemas.openxmlformats.org/officeDocument/2006/relationships/tags" Target="../tags/tag103.xml"/><Relationship Id="rId14" Type="http://schemas.openxmlformats.org/officeDocument/2006/relationships/tags" Target="../tags/tag108.xml"/><Relationship Id="rId22" Type="http://schemas.openxmlformats.org/officeDocument/2006/relationships/tags" Target="../tags/tag11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24.xml"/><Relationship Id="rId3" Type="http://schemas.openxmlformats.org/officeDocument/2006/relationships/tags" Target="../tags/tag119.xml"/><Relationship Id="rId7" Type="http://schemas.openxmlformats.org/officeDocument/2006/relationships/tags" Target="../tags/tag123.xml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9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9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13" Type="http://schemas.openxmlformats.org/officeDocument/2006/relationships/tags" Target="../tags/tag145.xml"/><Relationship Id="rId18" Type="http://schemas.openxmlformats.org/officeDocument/2006/relationships/tags" Target="../tags/tag150.xml"/><Relationship Id="rId26" Type="http://schemas.openxmlformats.org/officeDocument/2006/relationships/tags" Target="../tags/tag158.xml"/><Relationship Id="rId3" Type="http://schemas.openxmlformats.org/officeDocument/2006/relationships/tags" Target="../tags/tag135.xml"/><Relationship Id="rId21" Type="http://schemas.openxmlformats.org/officeDocument/2006/relationships/tags" Target="../tags/tag153.xml"/><Relationship Id="rId34" Type="http://schemas.openxmlformats.org/officeDocument/2006/relationships/slideLayout" Target="../slideLayouts/slideLayout12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tags" Target="../tags/tag149.xml"/><Relationship Id="rId25" Type="http://schemas.openxmlformats.org/officeDocument/2006/relationships/tags" Target="../tags/tag157.xml"/><Relationship Id="rId33" Type="http://schemas.openxmlformats.org/officeDocument/2006/relationships/tags" Target="../tags/tag165.xml"/><Relationship Id="rId2" Type="http://schemas.openxmlformats.org/officeDocument/2006/relationships/tags" Target="../tags/tag134.xml"/><Relationship Id="rId16" Type="http://schemas.openxmlformats.org/officeDocument/2006/relationships/tags" Target="../tags/tag148.xml"/><Relationship Id="rId20" Type="http://schemas.openxmlformats.org/officeDocument/2006/relationships/tags" Target="../tags/tag152.xml"/><Relationship Id="rId29" Type="http://schemas.openxmlformats.org/officeDocument/2006/relationships/tags" Target="../tags/tag161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24" Type="http://schemas.openxmlformats.org/officeDocument/2006/relationships/tags" Target="../tags/tag156.xml"/><Relationship Id="rId32" Type="http://schemas.openxmlformats.org/officeDocument/2006/relationships/tags" Target="../tags/tag164.xml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23" Type="http://schemas.openxmlformats.org/officeDocument/2006/relationships/tags" Target="../tags/tag155.xml"/><Relationship Id="rId28" Type="http://schemas.openxmlformats.org/officeDocument/2006/relationships/tags" Target="../tags/tag160.xml"/><Relationship Id="rId10" Type="http://schemas.openxmlformats.org/officeDocument/2006/relationships/tags" Target="../tags/tag142.xml"/><Relationship Id="rId19" Type="http://schemas.openxmlformats.org/officeDocument/2006/relationships/tags" Target="../tags/tag151.xml"/><Relationship Id="rId31" Type="http://schemas.openxmlformats.org/officeDocument/2006/relationships/tags" Target="../tags/tag163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Relationship Id="rId22" Type="http://schemas.openxmlformats.org/officeDocument/2006/relationships/tags" Target="../tags/tag154.xml"/><Relationship Id="rId27" Type="http://schemas.openxmlformats.org/officeDocument/2006/relationships/tags" Target="../tags/tag159.xml"/><Relationship Id="rId30" Type="http://schemas.openxmlformats.org/officeDocument/2006/relationships/tags" Target="../tags/tag162.xml"/><Relationship Id="rId35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73.xml"/><Relationship Id="rId13" Type="http://schemas.openxmlformats.org/officeDocument/2006/relationships/tags" Target="../tags/tag178.xml"/><Relationship Id="rId18" Type="http://schemas.openxmlformats.org/officeDocument/2006/relationships/tags" Target="../tags/tag183.xml"/><Relationship Id="rId26" Type="http://schemas.openxmlformats.org/officeDocument/2006/relationships/tags" Target="../tags/tag191.xml"/><Relationship Id="rId3" Type="http://schemas.openxmlformats.org/officeDocument/2006/relationships/tags" Target="../tags/tag168.xml"/><Relationship Id="rId21" Type="http://schemas.openxmlformats.org/officeDocument/2006/relationships/tags" Target="../tags/tag186.xml"/><Relationship Id="rId34" Type="http://schemas.openxmlformats.org/officeDocument/2006/relationships/slideLayout" Target="../slideLayouts/slideLayout12.xml"/><Relationship Id="rId7" Type="http://schemas.openxmlformats.org/officeDocument/2006/relationships/tags" Target="../tags/tag172.xml"/><Relationship Id="rId12" Type="http://schemas.openxmlformats.org/officeDocument/2006/relationships/tags" Target="../tags/tag177.xml"/><Relationship Id="rId17" Type="http://schemas.openxmlformats.org/officeDocument/2006/relationships/tags" Target="../tags/tag182.xml"/><Relationship Id="rId25" Type="http://schemas.openxmlformats.org/officeDocument/2006/relationships/tags" Target="../tags/tag190.xml"/><Relationship Id="rId33" Type="http://schemas.openxmlformats.org/officeDocument/2006/relationships/tags" Target="../tags/tag198.xml"/><Relationship Id="rId2" Type="http://schemas.openxmlformats.org/officeDocument/2006/relationships/tags" Target="../tags/tag167.xml"/><Relationship Id="rId16" Type="http://schemas.openxmlformats.org/officeDocument/2006/relationships/tags" Target="../tags/tag181.xml"/><Relationship Id="rId20" Type="http://schemas.openxmlformats.org/officeDocument/2006/relationships/tags" Target="../tags/tag185.xml"/><Relationship Id="rId29" Type="http://schemas.openxmlformats.org/officeDocument/2006/relationships/tags" Target="../tags/tag194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11" Type="http://schemas.openxmlformats.org/officeDocument/2006/relationships/tags" Target="../tags/tag176.xml"/><Relationship Id="rId24" Type="http://schemas.openxmlformats.org/officeDocument/2006/relationships/tags" Target="../tags/tag189.xml"/><Relationship Id="rId32" Type="http://schemas.openxmlformats.org/officeDocument/2006/relationships/tags" Target="../tags/tag197.xml"/><Relationship Id="rId5" Type="http://schemas.openxmlformats.org/officeDocument/2006/relationships/tags" Target="../tags/tag170.xml"/><Relationship Id="rId15" Type="http://schemas.openxmlformats.org/officeDocument/2006/relationships/tags" Target="../tags/tag180.xml"/><Relationship Id="rId23" Type="http://schemas.openxmlformats.org/officeDocument/2006/relationships/tags" Target="../tags/tag188.xml"/><Relationship Id="rId28" Type="http://schemas.openxmlformats.org/officeDocument/2006/relationships/tags" Target="../tags/tag193.xml"/><Relationship Id="rId10" Type="http://schemas.openxmlformats.org/officeDocument/2006/relationships/tags" Target="../tags/tag175.xml"/><Relationship Id="rId19" Type="http://schemas.openxmlformats.org/officeDocument/2006/relationships/tags" Target="../tags/tag184.xml"/><Relationship Id="rId31" Type="http://schemas.openxmlformats.org/officeDocument/2006/relationships/tags" Target="../tags/tag196.xml"/><Relationship Id="rId4" Type="http://schemas.openxmlformats.org/officeDocument/2006/relationships/tags" Target="../tags/tag169.xml"/><Relationship Id="rId9" Type="http://schemas.openxmlformats.org/officeDocument/2006/relationships/tags" Target="../tags/tag174.xml"/><Relationship Id="rId14" Type="http://schemas.openxmlformats.org/officeDocument/2006/relationships/tags" Target="../tags/tag179.xml"/><Relationship Id="rId22" Type="http://schemas.openxmlformats.org/officeDocument/2006/relationships/tags" Target="../tags/tag187.xml"/><Relationship Id="rId27" Type="http://schemas.openxmlformats.org/officeDocument/2006/relationships/tags" Target="../tags/tag192.xml"/><Relationship Id="rId30" Type="http://schemas.openxmlformats.org/officeDocument/2006/relationships/tags" Target="../tags/tag195.xml"/><Relationship Id="rId35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206.xml"/><Relationship Id="rId3" Type="http://schemas.openxmlformats.org/officeDocument/2006/relationships/tags" Target="../tags/tag201.xml"/><Relationship Id="rId7" Type="http://schemas.openxmlformats.org/officeDocument/2006/relationships/tags" Target="../tags/tag205.xml"/><Relationship Id="rId2" Type="http://schemas.openxmlformats.org/officeDocument/2006/relationships/tags" Target="../tags/tag200.xml"/><Relationship Id="rId1" Type="http://schemas.openxmlformats.org/officeDocument/2006/relationships/tags" Target="../tags/tag199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9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209.xml"/><Relationship Id="rId7" Type="http://schemas.openxmlformats.org/officeDocument/2006/relationships/tags" Target="../tags/tag213.xml"/><Relationship Id="rId2" Type="http://schemas.openxmlformats.org/officeDocument/2006/relationships/tags" Target="../tags/tag208.xml"/><Relationship Id="rId1" Type="http://schemas.openxmlformats.org/officeDocument/2006/relationships/tags" Target="../tags/tag207.xml"/><Relationship Id="rId6" Type="http://schemas.openxmlformats.org/officeDocument/2006/relationships/tags" Target="../tags/tag212.xml"/><Relationship Id="rId5" Type="http://schemas.openxmlformats.org/officeDocument/2006/relationships/tags" Target="../tags/tag211.xml"/><Relationship Id="rId4" Type="http://schemas.openxmlformats.org/officeDocument/2006/relationships/tags" Target="../tags/tag2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221.xml"/><Relationship Id="rId13" Type="http://schemas.openxmlformats.org/officeDocument/2006/relationships/slideLayout" Target="../slideLayouts/slideLayout12.xml"/><Relationship Id="rId3" Type="http://schemas.openxmlformats.org/officeDocument/2006/relationships/tags" Target="../tags/tag216.xml"/><Relationship Id="rId7" Type="http://schemas.openxmlformats.org/officeDocument/2006/relationships/tags" Target="../tags/tag220.xml"/><Relationship Id="rId12" Type="http://schemas.openxmlformats.org/officeDocument/2006/relationships/tags" Target="../tags/tag225.xml"/><Relationship Id="rId2" Type="http://schemas.openxmlformats.org/officeDocument/2006/relationships/tags" Target="../tags/tag215.xml"/><Relationship Id="rId1" Type="http://schemas.openxmlformats.org/officeDocument/2006/relationships/tags" Target="../tags/tag214.xml"/><Relationship Id="rId6" Type="http://schemas.openxmlformats.org/officeDocument/2006/relationships/tags" Target="../tags/tag219.xml"/><Relationship Id="rId11" Type="http://schemas.openxmlformats.org/officeDocument/2006/relationships/tags" Target="../tags/tag224.xml"/><Relationship Id="rId5" Type="http://schemas.openxmlformats.org/officeDocument/2006/relationships/tags" Target="../tags/tag218.xml"/><Relationship Id="rId10" Type="http://schemas.openxmlformats.org/officeDocument/2006/relationships/tags" Target="../tags/tag223.xml"/><Relationship Id="rId4" Type="http://schemas.openxmlformats.org/officeDocument/2006/relationships/tags" Target="../tags/tag217.xml"/><Relationship Id="rId9" Type="http://schemas.openxmlformats.org/officeDocument/2006/relationships/tags" Target="../tags/tag22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Layout" Target="../slideLayouts/slideLayout1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Relationship Id="rId14" Type="http://schemas.openxmlformats.org/officeDocument/2006/relationships/hyperlink" Target="mailto:bboro_@naver.com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245.xml"/><Relationship Id="rId13" Type="http://schemas.openxmlformats.org/officeDocument/2006/relationships/tags" Target="../tags/tag250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12" Type="http://schemas.openxmlformats.org/officeDocument/2006/relationships/tags" Target="../tags/tag249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11" Type="http://schemas.openxmlformats.org/officeDocument/2006/relationships/tags" Target="../tags/tag248.xml"/><Relationship Id="rId5" Type="http://schemas.openxmlformats.org/officeDocument/2006/relationships/tags" Target="../tags/tag242.xml"/><Relationship Id="rId15" Type="http://schemas.openxmlformats.org/officeDocument/2006/relationships/slideLayout" Target="../slideLayouts/slideLayout12.xml"/><Relationship Id="rId10" Type="http://schemas.openxmlformats.org/officeDocument/2006/relationships/tags" Target="../tags/tag247.xml"/><Relationship Id="rId4" Type="http://schemas.openxmlformats.org/officeDocument/2006/relationships/tags" Target="../tags/tag241.xml"/><Relationship Id="rId9" Type="http://schemas.openxmlformats.org/officeDocument/2006/relationships/tags" Target="../tags/tag246.xml"/><Relationship Id="rId14" Type="http://schemas.openxmlformats.org/officeDocument/2006/relationships/tags" Target="../tags/tag25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259.xml"/><Relationship Id="rId13" Type="http://schemas.openxmlformats.org/officeDocument/2006/relationships/tags" Target="../tags/tag264.xml"/><Relationship Id="rId18" Type="http://schemas.openxmlformats.org/officeDocument/2006/relationships/tags" Target="../tags/tag269.xml"/><Relationship Id="rId26" Type="http://schemas.openxmlformats.org/officeDocument/2006/relationships/tags" Target="../tags/tag277.xml"/><Relationship Id="rId3" Type="http://schemas.openxmlformats.org/officeDocument/2006/relationships/tags" Target="../tags/tag254.xml"/><Relationship Id="rId21" Type="http://schemas.openxmlformats.org/officeDocument/2006/relationships/tags" Target="../tags/tag272.xml"/><Relationship Id="rId34" Type="http://schemas.openxmlformats.org/officeDocument/2006/relationships/slideLayout" Target="../slideLayouts/slideLayout12.xml"/><Relationship Id="rId7" Type="http://schemas.openxmlformats.org/officeDocument/2006/relationships/tags" Target="../tags/tag258.xml"/><Relationship Id="rId12" Type="http://schemas.openxmlformats.org/officeDocument/2006/relationships/tags" Target="../tags/tag263.xml"/><Relationship Id="rId17" Type="http://schemas.openxmlformats.org/officeDocument/2006/relationships/tags" Target="../tags/tag268.xml"/><Relationship Id="rId25" Type="http://schemas.openxmlformats.org/officeDocument/2006/relationships/tags" Target="../tags/tag276.xml"/><Relationship Id="rId33" Type="http://schemas.openxmlformats.org/officeDocument/2006/relationships/tags" Target="../tags/tag284.xml"/><Relationship Id="rId2" Type="http://schemas.openxmlformats.org/officeDocument/2006/relationships/tags" Target="../tags/tag253.xml"/><Relationship Id="rId16" Type="http://schemas.openxmlformats.org/officeDocument/2006/relationships/tags" Target="../tags/tag267.xml"/><Relationship Id="rId20" Type="http://schemas.openxmlformats.org/officeDocument/2006/relationships/tags" Target="../tags/tag271.xml"/><Relationship Id="rId29" Type="http://schemas.openxmlformats.org/officeDocument/2006/relationships/tags" Target="../tags/tag280.xml"/><Relationship Id="rId1" Type="http://schemas.openxmlformats.org/officeDocument/2006/relationships/tags" Target="../tags/tag252.xml"/><Relationship Id="rId6" Type="http://schemas.openxmlformats.org/officeDocument/2006/relationships/tags" Target="../tags/tag257.xml"/><Relationship Id="rId11" Type="http://schemas.openxmlformats.org/officeDocument/2006/relationships/tags" Target="../tags/tag262.xml"/><Relationship Id="rId24" Type="http://schemas.openxmlformats.org/officeDocument/2006/relationships/tags" Target="../tags/tag275.xml"/><Relationship Id="rId32" Type="http://schemas.openxmlformats.org/officeDocument/2006/relationships/tags" Target="../tags/tag283.xml"/><Relationship Id="rId5" Type="http://schemas.openxmlformats.org/officeDocument/2006/relationships/tags" Target="../tags/tag256.xml"/><Relationship Id="rId15" Type="http://schemas.openxmlformats.org/officeDocument/2006/relationships/tags" Target="../tags/tag266.xml"/><Relationship Id="rId23" Type="http://schemas.openxmlformats.org/officeDocument/2006/relationships/tags" Target="../tags/tag274.xml"/><Relationship Id="rId28" Type="http://schemas.openxmlformats.org/officeDocument/2006/relationships/tags" Target="../tags/tag279.xml"/><Relationship Id="rId10" Type="http://schemas.openxmlformats.org/officeDocument/2006/relationships/tags" Target="../tags/tag261.xml"/><Relationship Id="rId19" Type="http://schemas.openxmlformats.org/officeDocument/2006/relationships/tags" Target="../tags/tag270.xml"/><Relationship Id="rId31" Type="http://schemas.openxmlformats.org/officeDocument/2006/relationships/tags" Target="../tags/tag282.xml"/><Relationship Id="rId4" Type="http://schemas.openxmlformats.org/officeDocument/2006/relationships/tags" Target="../tags/tag255.xml"/><Relationship Id="rId9" Type="http://schemas.openxmlformats.org/officeDocument/2006/relationships/tags" Target="../tags/tag260.xml"/><Relationship Id="rId14" Type="http://schemas.openxmlformats.org/officeDocument/2006/relationships/tags" Target="../tags/tag265.xml"/><Relationship Id="rId22" Type="http://schemas.openxmlformats.org/officeDocument/2006/relationships/tags" Target="../tags/tag273.xml"/><Relationship Id="rId27" Type="http://schemas.openxmlformats.org/officeDocument/2006/relationships/tags" Target="../tags/tag278.xml"/><Relationship Id="rId30" Type="http://schemas.openxmlformats.org/officeDocument/2006/relationships/tags" Target="../tags/tag281.xml"/><Relationship Id="rId35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292.xml"/><Relationship Id="rId13" Type="http://schemas.openxmlformats.org/officeDocument/2006/relationships/tags" Target="../tags/tag297.xml"/><Relationship Id="rId18" Type="http://schemas.openxmlformats.org/officeDocument/2006/relationships/tags" Target="../tags/tag302.xml"/><Relationship Id="rId3" Type="http://schemas.openxmlformats.org/officeDocument/2006/relationships/tags" Target="../tags/tag287.xml"/><Relationship Id="rId21" Type="http://schemas.openxmlformats.org/officeDocument/2006/relationships/tags" Target="../tags/tag305.xml"/><Relationship Id="rId7" Type="http://schemas.openxmlformats.org/officeDocument/2006/relationships/tags" Target="../tags/tag291.xml"/><Relationship Id="rId12" Type="http://schemas.openxmlformats.org/officeDocument/2006/relationships/tags" Target="../tags/tag296.xml"/><Relationship Id="rId17" Type="http://schemas.openxmlformats.org/officeDocument/2006/relationships/tags" Target="../tags/tag301.xml"/><Relationship Id="rId25" Type="http://schemas.openxmlformats.org/officeDocument/2006/relationships/image" Target="../media/image4.png"/><Relationship Id="rId2" Type="http://schemas.openxmlformats.org/officeDocument/2006/relationships/tags" Target="../tags/tag286.xml"/><Relationship Id="rId16" Type="http://schemas.openxmlformats.org/officeDocument/2006/relationships/tags" Target="../tags/tag300.xml"/><Relationship Id="rId20" Type="http://schemas.openxmlformats.org/officeDocument/2006/relationships/tags" Target="../tags/tag304.xml"/><Relationship Id="rId1" Type="http://schemas.openxmlformats.org/officeDocument/2006/relationships/tags" Target="../tags/tag285.xml"/><Relationship Id="rId6" Type="http://schemas.openxmlformats.org/officeDocument/2006/relationships/tags" Target="../tags/tag290.xml"/><Relationship Id="rId11" Type="http://schemas.openxmlformats.org/officeDocument/2006/relationships/tags" Target="../tags/tag295.xml"/><Relationship Id="rId24" Type="http://schemas.openxmlformats.org/officeDocument/2006/relationships/slideLayout" Target="../slideLayouts/slideLayout12.xml"/><Relationship Id="rId5" Type="http://schemas.openxmlformats.org/officeDocument/2006/relationships/tags" Target="../tags/tag289.xml"/><Relationship Id="rId15" Type="http://schemas.openxmlformats.org/officeDocument/2006/relationships/tags" Target="../tags/tag299.xml"/><Relationship Id="rId23" Type="http://schemas.openxmlformats.org/officeDocument/2006/relationships/tags" Target="../tags/tag307.xml"/><Relationship Id="rId10" Type="http://schemas.openxmlformats.org/officeDocument/2006/relationships/tags" Target="../tags/tag294.xml"/><Relationship Id="rId19" Type="http://schemas.openxmlformats.org/officeDocument/2006/relationships/tags" Target="../tags/tag303.xml"/><Relationship Id="rId4" Type="http://schemas.openxmlformats.org/officeDocument/2006/relationships/tags" Target="../tags/tag288.xml"/><Relationship Id="rId9" Type="http://schemas.openxmlformats.org/officeDocument/2006/relationships/tags" Target="../tags/tag293.xml"/><Relationship Id="rId14" Type="http://schemas.openxmlformats.org/officeDocument/2006/relationships/tags" Target="../tags/tag298.xml"/><Relationship Id="rId22" Type="http://schemas.openxmlformats.org/officeDocument/2006/relationships/tags" Target="../tags/tag30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tags" Target="../tags/tag315.xml"/><Relationship Id="rId13" Type="http://schemas.openxmlformats.org/officeDocument/2006/relationships/tags" Target="../tags/tag320.xml"/><Relationship Id="rId18" Type="http://schemas.openxmlformats.org/officeDocument/2006/relationships/tags" Target="../tags/tag325.xml"/><Relationship Id="rId26" Type="http://schemas.openxmlformats.org/officeDocument/2006/relationships/tags" Target="../tags/tag333.xml"/><Relationship Id="rId3" Type="http://schemas.openxmlformats.org/officeDocument/2006/relationships/tags" Target="../tags/tag310.xml"/><Relationship Id="rId21" Type="http://schemas.openxmlformats.org/officeDocument/2006/relationships/tags" Target="../tags/tag328.xml"/><Relationship Id="rId7" Type="http://schemas.openxmlformats.org/officeDocument/2006/relationships/tags" Target="../tags/tag314.xml"/><Relationship Id="rId12" Type="http://schemas.openxmlformats.org/officeDocument/2006/relationships/tags" Target="../tags/tag319.xml"/><Relationship Id="rId17" Type="http://schemas.openxmlformats.org/officeDocument/2006/relationships/tags" Target="../tags/tag324.xml"/><Relationship Id="rId25" Type="http://schemas.openxmlformats.org/officeDocument/2006/relationships/tags" Target="../tags/tag332.xml"/><Relationship Id="rId2" Type="http://schemas.openxmlformats.org/officeDocument/2006/relationships/tags" Target="../tags/tag309.xml"/><Relationship Id="rId16" Type="http://schemas.openxmlformats.org/officeDocument/2006/relationships/tags" Target="../tags/tag323.xml"/><Relationship Id="rId20" Type="http://schemas.openxmlformats.org/officeDocument/2006/relationships/tags" Target="../tags/tag327.xml"/><Relationship Id="rId29" Type="http://schemas.openxmlformats.org/officeDocument/2006/relationships/slideLayout" Target="../slideLayouts/slideLayout12.xml"/><Relationship Id="rId1" Type="http://schemas.openxmlformats.org/officeDocument/2006/relationships/tags" Target="../tags/tag308.xml"/><Relationship Id="rId6" Type="http://schemas.openxmlformats.org/officeDocument/2006/relationships/tags" Target="../tags/tag313.xml"/><Relationship Id="rId11" Type="http://schemas.openxmlformats.org/officeDocument/2006/relationships/tags" Target="../tags/tag318.xml"/><Relationship Id="rId24" Type="http://schemas.openxmlformats.org/officeDocument/2006/relationships/tags" Target="../tags/tag331.xml"/><Relationship Id="rId5" Type="http://schemas.openxmlformats.org/officeDocument/2006/relationships/tags" Target="../tags/tag312.xml"/><Relationship Id="rId15" Type="http://schemas.openxmlformats.org/officeDocument/2006/relationships/tags" Target="../tags/tag322.xml"/><Relationship Id="rId23" Type="http://schemas.openxmlformats.org/officeDocument/2006/relationships/tags" Target="../tags/tag330.xml"/><Relationship Id="rId28" Type="http://schemas.openxmlformats.org/officeDocument/2006/relationships/tags" Target="../tags/tag335.xml"/><Relationship Id="rId10" Type="http://schemas.openxmlformats.org/officeDocument/2006/relationships/tags" Target="../tags/tag317.xml"/><Relationship Id="rId19" Type="http://schemas.openxmlformats.org/officeDocument/2006/relationships/tags" Target="../tags/tag326.xml"/><Relationship Id="rId4" Type="http://schemas.openxmlformats.org/officeDocument/2006/relationships/tags" Target="../tags/tag311.xml"/><Relationship Id="rId9" Type="http://schemas.openxmlformats.org/officeDocument/2006/relationships/tags" Target="../tags/tag316.xml"/><Relationship Id="rId14" Type="http://schemas.openxmlformats.org/officeDocument/2006/relationships/tags" Target="../tags/tag321.xml"/><Relationship Id="rId22" Type="http://schemas.openxmlformats.org/officeDocument/2006/relationships/tags" Target="../tags/tag329.xml"/><Relationship Id="rId27" Type="http://schemas.openxmlformats.org/officeDocument/2006/relationships/tags" Target="../tags/tag33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338.xml"/><Relationship Id="rId7" Type="http://schemas.openxmlformats.org/officeDocument/2006/relationships/slideLayout" Target="../slideLayouts/slideLayout12.xml"/><Relationship Id="rId2" Type="http://schemas.openxmlformats.org/officeDocument/2006/relationships/tags" Target="../tags/tag337.xml"/><Relationship Id="rId1" Type="http://schemas.openxmlformats.org/officeDocument/2006/relationships/tags" Target="../tags/tag336.xml"/><Relationship Id="rId6" Type="http://schemas.openxmlformats.org/officeDocument/2006/relationships/tags" Target="../tags/tag341.xml"/><Relationship Id="rId5" Type="http://schemas.openxmlformats.org/officeDocument/2006/relationships/tags" Target="../tags/tag340.xml"/><Relationship Id="rId4" Type="http://schemas.openxmlformats.org/officeDocument/2006/relationships/tags" Target="../tags/tag3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slideLayout" Target="../slideLayouts/slideLayout12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13" Type="http://schemas.openxmlformats.org/officeDocument/2006/relationships/tags" Target="../tags/tag27.xml"/><Relationship Id="rId18" Type="http://schemas.openxmlformats.org/officeDocument/2006/relationships/tags" Target="../tags/tag32.xml"/><Relationship Id="rId26" Type="http://schemas.openxmlformats.org/officeDocument/2006/relationships/tags" Target="../tags/tag40.xml"/><Relationship Id="rId3" Type="http://schemas.openxmlformats.org/officeDocument/2006/relationships/tags" Target="../tags/tag17.xml"/><Relationship Id="rId21" Type="http://schemas.openxmlformats.org/officeDocument/2006/relationships/tags" Target="../tags/tag35.xml"/><Relationship Id="rId34" Type="http://schemas.openxmlformats.org/officeDocument/2006/relationships/tags" Target="../tags/tag48.xml"/><Relationship Id="rId7" Type="http://schemas.openxmlformats.org/officeDocument/2006/relationships/tags" Target="../tags/tag21.xml"/><Relationship Id="rId12" Type="http://schemas.openxmlformats.org/officeDocument/2006/relationships/tags" Target="../tags/tag26.xml"/><Relationship Id="rId17" Type="http://schemas.openxmlformats.org/officeDocument/2006/relationships/tags" Target="../tags/tag31.xml"/><Relationship Id="rId25" Type="http://schemas.openxmlformats.org/officeDocument/2006/relationships/tags" Target="../tags/tag39.xml"/><Relationship Id="rId33" Type="http://schemas.openxmlformats.org/officeDocument/2006/relationships/tags" Target="../tags/tag47.xml"/><Relationship Id="rId2" Type="http://schemas.openxmlformats.org/officeDocument/2006/relationships/tags" Target="../tags/tag16.xml"/><Relationship Id="rId16" Type="http://schemas.openxmlformats.org/officeDocument/2006/relationships/tags" Target="../tags/tag30.xml"/><Relationship Id="rId20" Type="http://schemas.openxmlformats.org/officeDocument/2006/relationships/tags" Target="../tags/tag34.xml"/><Relationship Id="rId29" Type="http://schemas.openxmlformats.org/officeDocument/2006/relationships/tags" Target="../tags/tag43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1" Type="http://schemas.openxmlformats.org/officeDocument/2006/relationships/tags" Target="../tags/tag25.xml"/><Relationship Id="rId24" Type="http://schemas.openxmlformats.org/officeDocument/2006/relationships/tags" Target="../tags/tag38.xml"/><Relationship Id="rId32" Type="http://schemas.openxmlformats.org/officeDocument/2006/relationships/tags" Target="../tags/tag46.xml"/><Relationship Id="rId37" Type="http://schemas.openxmlformats.org/officeDocument/2006/relationships/slideLayout" Target="../slideLayouts/slideLayout12.xml"/><Relationship Id="rId5" Type="http://schemas.openxmlformats.org/officeDocument/2006/relationships/tags" Target="../tags/tag19.xml"/><Relationship Id="rId15" Type="http://schemas.openxmlformats.org/officeDocument/2006/relationships/tags" Target="../tags/tag29.xml"/><Relationship Id="rId23" Type="http://schemas.openxmlformats.org/officeDocument/2006/relationships/tags" Target="../tags/tag37.xml"/><Relationship Id="rId28" Type="http://schemas.openxmlformats.org/officeDocument/2006/relationships/tags" Target="../tags/tag42.xml"/><Relationship Id="rId36" Type="http://schemas.openxmlformats.org/officeDocument/2006/relationships/tags" Target="../tags/tag50.xml"/><Relationship Id="rId10" Type="http://schemas.openxmlformats.org/officeDocument/2006/relationships/tags" Target="../tags/tag24.xml"/><Relationship Id="rId19" Type="http://schemas.openxmlformats.org/officeDocument/2006/relationships/tags" Target="../tags/tag33.xml"/><Relationship Id="rId31" Type="http://schemas.openxmlformats.org/officeDocument/2006/relationships/tags" Target="../tags/tag45.xml"/><Relationship Id="rId4" Type="http://schemas.openxmlformats.org/officeDocument/2006/relationships/tags" Target="../tags/tag18.xml"/><Relationship Id="rId9" Type="http://schemas.openxmlformats.org/officeDocument/2006/relationships/tags" Target="../tags/tag23.xml"/><Relationship Id="rId14" Type="http://schemas.openxmlformats.org/officeDocument/2006/relationships/tags" Target="../tags/tag28.xml"/><Relationship Id="rId22" Type="http://schemas.openxmlformats.org/officeDocument/2006/relationships/tags" Target="../tags/tag36.xml"/><Relationship Id="rId27" Type="http://schemas.openxmlformats.org/officeDocument/2006/relationships/tags" Target="../tags/tag41.xml"/><Relationship Id="rId30" Type="http://schemas.openxmlformats.org/officeDocument/2006/relationships/tags" Target="../tags/tag44.xml"/><Relationship Id="rId35" Type="http://schemas.openxmlformats.org/officeDocument/2006/relationships/tags" Target="../tags/tag4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60.xml"/><Relationship Id="rId13" Type="http://schemas.openxmlformats.org/officeDocument/2006/relationships/slideLayout" Target="../slideLayouts/slideLayout12.xml"/><Relationship Id="rId3" Type="http://schemas.openxmlformats.org/officeDocument/2006/relationships/tags" Target="../tags/tag55.xml"/><Relationship Id="rId7" Type="http://schemas.openxmlformats.org/officeDocument/2006/relationships/tags" Target="../tags/tag59.xml"/><Relationship Id="rId12" Type="http://schemas.openxmlformats.org/officeDocument/2006/relationships/tags" Target="../tags/tag64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6" Type="http://schemas.openxmlformats.org/officeDocument/2006/relationships/tags" Target="../tags/tag58.xml"/><Relationship Id="rId11" Type="http://schemas.openxmlformats.org/officeDocument/2006/relationships/tags" Target="../tags/tag63.xml"/><Relationship Id="rId5" Type="http://schemas.openxmlformats.org/officeDocument/2006/relationships/tags" Target="../tags/tag57.xml"/><Relationship Id="rId10" Type="http://schemas.openxmlformats.org/officeDocument/2006/relationships/tags" Target="../tags/tag62.xml"/><Relationship Id="rId4" Type="http://schemas.openxmlformats.org/officeDocument/2006/relationships/tags" Target="../tags/tag56.xml"/><Relationship Id="rId9" Type="http://schemas.openxmlformats.org/officeDocument/2006/relationships/tags" Target="../tags/tag61.xml"/><Relationship Id="rId1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72.xml"/><Relationship Id="rId13" Type="http://schemas.openxmlformats.org/officeDocument/2006/relationships/tags" Target="../tags/tag77.xml"/><Relationship Id="rId18" Type="http://schemas.openxmlformats.org/officeDocument/2006/relationships/tags" Target="../tags/tag82.xml"/><Relationship Id="rId3" Type="http://schemas.openxmlformats.org/officeDocument/2006/relationships/tags" Target="../tags/tag67.xml"/><Relationship Id="rId21" Type="http://schemas.openxmlformats.org/officeDocument/2006/relationships/tags" Target="../tags/tag85.xml"/><Relationship Id="rId7" Type="http://schemas.openxmlformats.org/officeDocument/2006/relationships/tags" Target="../tags/tag71.xml"/><Relationship Id="rId12" Type="http://schemas.openxmlformats.org/officeDocument/2006/relationships/tags" Target="../tags/tag76.xml"/><Relationship Id="rId17" Type="http://schemas.openxmlformats.org/officeDocument/2006/relationships/tags" Target="../tags/tag81.xml"/><Relationship Id="rId2" Type="http://schemas.openxmlformats.org/officeDocument/2006/relationships/tags" Target="../tags/tag66.xml"/><Relationship Id="rId16" Type="http://schemas.openxmlformats.org/officeDocument/2006/relationships/tags" Target="../tags/tag80.xml"/><Relationship Id="rId20" Type="http://schemas.openxmlformats.org/officeDocument/2006/relationships/tags" Target="../tags/tag84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11" Type="http://schemas.openxmlformats.org/officeDocument/2006/relationships/tags" Target="../tags/tag75.xml"/><Relationship Id="rId24" Type="http://schemas.openxmlformats.org/officeDocument/2006/relationships/image" Target="../media/image4.png"/><Relationship Id="rId5" Type="http://schemas.openxmlformats.org/officeDocument/2006/relationships/tags" Target="../tags/tag69.xml"/><Relationship Id="rId15" Type="http://schemas.openxmlformats.org/officeDocument/2006/relationships/tags" Target="../tags/tag79.xml"/><Relationship Id="rId23" Type="http://schemas.openxmlformats.org/officeDocument/2006/relationships/slideLayout" Target="../slideLayouts/slideLayout12.xml"/><Relationship Id="rId10" Type="http://schemas.openxmlformats.org/officeDocument/2006/relationships/tags" Target="../tags/tag74.xml"/><Relationship Id="rId19" Type="http://schemas.openxmlformats.org/officeDocument/2006/relationships/tags" Target="../tags/tag83.xml"/><Relationship Id="rId4" Type="http://schemas.openxmlformats.org/officeDocument/2006/relationships/tags" Target="../tags/tag68.xml"/><Relationship Id="rId9" Type="http://schemas.openxmlformats.org/officeDocument/2006/relationships/tags" Target="../tags/tag73.xml"/><Relationship Id="rId14" Type="http://schemas.openxmlformats.org/officeDocument/2006/relationships/tags" Target="../tags/tag78.xml"/><Relationship Id="rId22" Type="http://schemas.openxmlformats.org/officeDocument/2006/relationships/tags" Target="../tags/tag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272696" y="2958127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페이지</a:t>
            </a:r>
          </a:p>
        </p:txBody>
      </p:sp>
    </p:spTree>
    <p:extLst>
      <p:ext uri="{BB962C8B-B14F-4D97-AF65-F5344CB8AC3E}">
        <p14:creationId xmlns:p14="http://schemas.microsoft.com/office/powerpoint/2010/main" val="2364118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표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668831"/>
              </p:ext>
            </p:extLst>
          </p:nvPr>
        </p:nvGraphicFramePr>
        <p:xfrm>
          <a:off x="2431140" y="2900582"/>
          <a:ext cx="6582141" cy="1997964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507532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464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8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38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8480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게시글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공연예매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취소하고 싶습니다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2022-07-07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Jang***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kern="1200" dirty="0">
                          <a:solidFill>
                            <a:srgbClr val="5F5F5F"/>
                          </a:solidFill>
                          <a:effectLst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↳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Re)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Jang***</a:t>
                      </a:r>
                      <a:r>
                        <a:rPr lang="en-US" altLang="ko-KR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님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답변입니다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2022-07-08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수강신청 관련해서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여쭤볼께요</a:t>
                      </a:r>
                      <a:r>
                        <a:rPr lang="ko-KR" altLang="en-US" sz="8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~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Lim02***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8265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kern="1200" dirty="0">
                          <a:solidFill>
                            <a:srgbClr val="5F5F5F"/>
                          </a:solidFill>
                          <a:effectLst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↳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Re)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Lim02***</a:t>
                      </a:r>
                      <a:r>
                        <a:rPr lang="en-US" altLang="ko-KR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님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답변입니다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6277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질문이 있습니다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Bae12***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740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b="0" i="0" kern="1200" dirty="0">
                          <a:solidFill>
                            <a:srgbClr val="5F5F5F"/>
                          </a:solidFill>
                          <a:effectLst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↳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Re)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Bae12***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님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답변입니다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2022-06-26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7328401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098689"/>
              </p:ext>
            </p:extLst>
          </p:nvPr>
        </p:nvGraphicFramePr>
        <p:xfrm>
          <a:off x="10072063" y="1102075"/>
          <a:ext cx="2119937" cy="5434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제목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작성자 카테고리 분류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테이블 행 </a:t>
                      </a:r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</a:t>
                      </a:r>
                      <a:r>
                        <a:rPr lang="en-US" altLang="ko-KR" sz="750" dirty="0"/>
                        <a:t>Default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게시글 클릭 시 </a:t>
                      </a:r>
                      <a:r>
                        <a:rPr lang="ko-KR" altLang="en-US" sz="750" baseline="0" dirty="0" err="1"/>
                        <a:t>게시글페이지로</a:t>
                      </a:r>
                      <a:r>
                        <a:rPr lang="ko-KR" altLang="en-US" sz="750" baseline="0" dirty="0"/>
                        <a:t>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답글 등록할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선택 후</a:t>
                      </a:r>
                      <a:endParaRPr lang="en-US" altLang="ko-KR" sz="750" baseline="0" dirty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답글등록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ko-KR" altLang="en-US" sz="750" baseline="0" dirty="0" err="1"/>
                        <a:t>클릭시</a:t>
                      </a:r>
                      <a:r>
                        <a:rPr lang="ko-KR" altLang="en-US" sz="750" baseline="0" dirty="0"/>
                        <a:t> 글 등록페이지로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861904"/>
                  </a:ext>
                </a:extLst>
              </a:tr>
              <a:tr h="776303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650499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5654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문의게시판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717203" y="1660252"/>
            <a:ext cx="1232242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문의게시판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Pagination"/>
          <p:cNvSpPr txBox="1"/>
          <p:nvPr/>
        </p:nvSpPr>
        <p:spPr>
          <a:xfrm>
            <a:off x="4848738" y="5354459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8" name="Button"/>
          <p:cNvSpPr/>
          <p:nvPr/>
        </p:nvSpPr>
        <p:spPr>
          <a:xfrm>
            <a:off x="2420177" y="5090530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3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6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07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09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0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11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12" name="Search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3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6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17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8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0" name="타원 119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21" name="타원 120"/>
          <p:cNvSpPr/>
          <p:nvPr/>
        </p:nvSpPr>
        <p:spPr bwMode="auto">
          <a:xfrm>
            <a:off x="5521106" y="196511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22" name="타원 121"/>
          <p:cNvSpPr/>
          <p:nvPr/>
        </p:nvSpPr>
        <p:spPr bwMode="auto">
          <a:xfrm>
            <a:off x="7890679" y="25245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25" name="타원 124"/>
          <p:cNvSpPr/>
          <p:nvPr/>
        </p:nvSpPr>
        <p:spPr bwMode="auto">
          <a:xfrm>
            <a:off x="2274606" y="278069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54" name="타원 153"/>
          <p:cNvSpPr/>
          <p:nvPr/>
        </p:nvSpPr>
        <p:spPr bwMode="auto">
          <a:xfrm>
            <a:off x="3293351" y="305971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66" name="Button"/>
          <p:cNvSpPr/>
          <p:nvPr/>
        </p:nvSpPr>
        <p:spPr>
          <a:xfrm>
            <a:off x="8470601" y="5057280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답글등록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9" name="타원 168"/>
          <p:cNvSpPr/>
          <p:nvPr/>
        </p:nvSpPr>
        <p:spPr bwMode="auto">
          <a:xfrm>
            <a:off x="8328383" y="499260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5156062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문의게시판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 리스트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문의게시판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aphicFrame>
        <p:nvGraphicFramePr>
          <p:cNvPr id="63" name="표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670039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9994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152896"/>
              </p:ext>
            </p:extLst>
          </p:nvPr>
        </p:nvGraphicFramePr>
        <p:xfrm>
          <a:off x="10072063" y="1102075"/>
          <a:ext cx="2119937" cy="5434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답변 부분 제외하고 수정 불가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답변내용 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취소버튼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창을 띄워 확인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문의사항 리스트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6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답글등록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baseline="0" dirty="0"/>
                        <a:t> 확인 창 </a:t>
                      </a: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페이지에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 err="1"/>
                        <a:t>확인시</a:t>
                      </a:r>
                      <a:r>
                        <a:rPr lang="ko-KR" altLang="en-US" sz="750" baseline="0" dirty="0"/>
                        <a:t> 답글 등록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2328909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5654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문의게시판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240528" y="1660252"/>
            <a:ext cx="1708335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문의게시판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답글등록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2118023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문의게시판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 답글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문의게시판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63" name="Line"/>
          <p:cNvCxnSpPr>
            <a:cxnSpLocks/>
          </p:cNvCxnSpPr>
          <p:nvPr/>
        </p:nvCxnSpPr>
        <p:spPr bwMode="auto">
          <a:xfrm>
            <a:off x="2381183" y="2066497"/>
            <a:ext cx="650625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4" name="표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4854383"/>
              </p:ext>
            </p:extLst>
          </p:nvPr>
        </p:nvGraphicFramePr>
        <p:xfrm>
          <a:off x="2384432" y="2063367"/>
          <a:ext cx="6503005" cy="3780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67708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35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수강신청 관련해서 </a:t>
                      </a:r>
                      <a:r>
                        <a:rPr lang="ko-KR" altLang="en-US" sz="7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여쭤볼께요</a:t>
                      </a:r>
                      <a:r>
                        <a:rPr lang="ko-KR" altLang="en-US" sz="7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7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~</a:t>
                      </a:r>
                      <a:endParaRPr lang="en-US" altLang="ko-KR" sz="7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163822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2022-06-11</a:t>
                      </a:r>
                      <a:r>
                        <a:rPr lang="en-US" altLang="ko-KR" sz="800" b="1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13:56</a:t>
                      </a: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첨부파일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0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답변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9995285"/>
                  </a:ext>
                </a:extLst>
              </a:tr>
            </a:tbl>
          </a:graphicData>
        </a:graphic>
      </p:graphicFrame>
      <p:grpSp>
        <p:nvGrpSpPr>
          <p:cNvPr id="66" name="그룹 65"/>
          <p:cNvGrpSpPr/>
          <p:nvPr/>
        </p:nvGrpSpPr>
        <p:grpSpPr>
          <a:xfrm>
            <a:off x="5113328" y="6097455"/>
            <a:ext cx="1031671" cy="228600"/>
            <a:chOff x="3834860" y="3459678"/>
            <a:chExt cx="1031671" cy="228600"/>
          </a:xfrm>
        </p:grpSpPr>
        <p:sp>
          <p:nvSpPr>
            <p:cNvPr id="67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답글등록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8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0" name="Link"/>
          <p:cNvSpPr/>
          <p:nvPr/>
        </p:nvSpPr>
        <p:spPr>
          <a:xfrm>
            <a:off x="3397303" y="4302970"/>
            <a:ext cx="416667" cy="190595"/>
          </a:xfrm>
          <a:prstGeom prst="roundRect">
            <a:avLst>
              <a:gd name="adj" fmla="val 11182"/>
            </a:avLst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ME.jpg</a:t>
            </a:r>
          </a:p>
        </p:txBody>
      </p:sp>
      <p:sp>
        <p:nvSpPr>
          <p:cNvPr id="71" name="타원 70"/>
          <p:cNvSpPr/>
          <p:nvPr/>
        </p:nvSpPr>
        <p:spPr bwMode="auto">
          <a:xfrm>
            <a:off x="2266355" y="195378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72" name="타원 71"/>
          <p:cNvSpPr/>
          <p:nvPr/>
        </p:nvSpPr>
        <p:spPr bwMode="auto">
          <a:xfrm>
            <a:off x="2482469" y="510162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78" name="타원 77"/>
          <p:cNvSpPr/>
          <p:nvPr/>
        </p:nvSpPr>
        <p:spPr bwMode="auto">
          <a:xfrm>
            <a:off x="5003272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79" name="타원 78"/>
          <p:cNvSpPr/>
          <p:nvPr/>
        </p:nvSpPr>
        <p:spPr bwMode="auto">
          <a:xfrm>
            <a:off x="5554507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96" name="Text Box"/>
          <p:cNvSpPr/>
          <p:nvPr/>
        </p:nvSpPr>
        <p:spPr>
          <a:xfrm>
            <a:off x="3411543" y="2476111"/>
            <a:ext cx="5445651" cy="1321323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대충 수강신청 관련 궁금하다는 내용</a:t>
            </a:r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ko-KR" alt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궁금해요 </a:t>
            </a:r>
            <a:r>
              <a: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~</a:t>
            </a:r>
          </a:p>
        </p:txBody>
      </p:sp>
      <p:sp>
        <p:nvSpPr>
          <p:cNvPr id="97" name="Text Box"/>
          <p:cNvSpPr/>
          <p:nvPr/>
        </p:nvSpPr>
        <p:spPr>
          <a:xfrm>
            <a:off x="3411543" y="4626760"/>
            <a:ext cx="5445651" cy="1162643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문의 주신 내용 잘 받았습니다</a:t>
            </a:r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ko-KR" alt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그 문제는 전화 문의 주시면 친절하게 상담해드리겠습니다</a:t>
            </a:r>
            <a:endParaRPr lang="en-US" altLang="ko-KR" sz="800" noProof="1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9" name="Alert"/>
          <p:cNvGrpSpPr/>
          <p:nvPr>
            <p:custDataLst>
              <p:tags r:id="rId2"/>
            </p:custDataLst>
          </p:nvPr>
        </p:nvGrpSpPr>
        <p:grpSpPr>
          <a:xfrm>
            <a:off x="5505246" y="3958831"/>
            <a:ext cx="1795311" cy="1111128"/>
            <a:chOff x="595686" y="1261242"/>
            <a:chExt cx="2397404" cy="1003504"/>
          </a:xfrm>
        </p:grpSpPr>
        <p:sp>
          <p:nvSpPr>
            <p:cNvPr id="100" name="Window Body"/>
            <p:cNvSpPr/>
            <p:nvPr>
              <p:custDataLst>
                <p:tags r:id="rId1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1" name="Text"/>
            <p:cNvSpPr txBox="1"/>
            <p:nvPr>
              <p:custDataLst>
                <p:tags r:id="rId1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게시글 작성을 취소하시겠습니까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2" name="Title Bar"/>
            <p:cNvSpPr/>
            <p:nvPr>
              <p:custDataLst>
                <p:tags r:id="rId1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Close Button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04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19" name="Warning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3" name="Error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4" name="Question Icon" hidden="1"/>
              <p:cNvSpPr>
                <a:spLocks noChangeAspect="1"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15" name="Button 1"/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7" name="모서리가 둥근 직사각형 126"/>
          <p:cNvSpPr/>
          <p:nvPr/>
        </p:nvSpPr>
        <p:spPr>
          <a:xfrm>
            <a:off x="5366662" y="374830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3-1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128" name="Button 1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6472169" y="4751310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29" name="Alert"/>
          <p:cNvGrpSpPr/>
          <p:nvPr>
            <p:custDataLst>
              <p:tags r:id="rId4"/>
            </p:custDataLst>
          </p:nvPr>
        </p:nvGrpSpPr>
        <p:grpSpPr>
          <a:xfrm>
            <a:off x="7625613" y="3971235"/>
            <a:ext cx="1795311" cy="1111128"/>
            <a:chOff x="595686" y="1261242"/>
            <a:chExt cx="2397404" cy="1003504"/>
          </a:xfrm>
        </p:grpSpPr>
        <p:sp>
          <p:nvSpPr>
            <p:cNvPr id="130" name="Window Body"/>
            <p:cNvSpPr/>
            <p:nvPr>
              <p:custDataLst>
                <p:tags r:id="rId6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1" name="Text"/>
            <p:cNvSpPr txBox="1"/>
            <p:nvPr>
              <p:custDataLst>
                <p:tags r:id="rId7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답변을 등록하시겠습니까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2" name="Title Bar"/>
            <p:cNvSpPr/>
            <p:nvPr>
              <p:custDataLst>
                <p:tags r:id="rId8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3" name="Close Button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34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36" name="Warning Icon" hidden="1"/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7" name="Error Icon" hidden="1"/>
              <p:cNvSpPr>
                <a:spLocks noChangeAspect="1" noEditPoint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8" name="Question Icon" hidden="1"/>
              <p:cNvSpPr>
                <a:spLocks noChangeAspect="1" noEditPoint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35" name="Button 1"/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39" name="Button 1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8592536" y="4763714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0" name="표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9828999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3692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631060"/>
              </p:ext>
            </p:extLst>
          </p:nvPr>
        </p:nvGraphicFramePr>
        <p:xfrm>
          <a:off x="10072063" y="1102075"/>
          <a:ext cx="2119938" cy="5441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2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공연번호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공연제목</a:t>
                      </a:r>
                      <a:r>
                        <a:rPr lang="ko-KR" altLang="en-US" sz="750" dirty="0"/>
                        <a:t> 카테고리 분류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테이블 행 </a:t>
                      </a:r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</a:t>
                      </a:r>
                      <a:r>
                        <a:rPr lang="en-US" altLang="ko-KR" sz="750" dirty="0"/>
                        <a:t>Default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 err="1"/>
                        <a:t>공연번호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 err="1"/>
                        <a:t>수업번호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en-US" altLang="ko-KR" sz="750" baseline="0" dirty="0"/>
                        <a:t>+ </a:t>
                      </a:r>
                      <a:r>
                        <a:rPr lang="ko-KR" altLang="en-US" sz="750" baseline="0" dirty="0" err="1"/>
                        <a:t>공연회차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en-US" altLang="ko-KR" sz="750" baseline="0" dirty="0"/>
                        <a:t>2</a:t>
                      </a:r>
                      <a:r>
                        <a:rPr lang="ko-KR" altLang="en-US" sz="750" baseline="0" dirty="0"/>
                        <a:t>자리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클릭 시 게시글페이지로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등록버튼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게시글</a:t>
                      </a:r>
                      <a:r>
                        <a:rPr lang="ko-KR" altLang="en-US" sz="750" dirty="0"/>
                        <a:t>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307036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공연후기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027739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공연후기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 게시판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배우일지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aphicFrame>
        <p:nvGraphicFramePr>
          <p:cNvPr id="76" name="표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6334266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graphicFrame>
        <p:nvGraphicFramePr>
          <p:cNvPr id="142" name="표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64119"/>
              </p:ext>
            </p:extLst>
          </p:nvPr>
        </p:nvGraphicFramePr>
        <p:xfrm>
          <a:off x="2431140" y="2900582"/>
          <a:ext cx="6582142" cy="1997964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567401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6091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29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329">
                  <a:extLst>
                    <a:ext uri="{9D8B030D-6E8A-4147-A177-3AD203B41FA5}">
                      <a16:colId xmlns:a16="http://schemas.microsoft.com/office/drawing/2014/main" val="3947009112"/>
                    </a:ext>
                  </a:extLst>
                </a:gridCol>
                <a:gridCol w="993286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공연제목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6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기 맘마미아 공연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2022-07-07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5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기 레미제라블 공연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2022-07-08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레베카 공연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8265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3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기 맘마미아 공연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2022-06-12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6277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2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기 레미제라블 공연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F5F5F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맑은 고딕" panose="020B0503020000020004" pitchFamily="50" charset="-127"/>
                          <a:cs typeface="Segoe UI" panose="020B0502040204020203" pitchFamily="34" charset="0"/>
                        </a:rPr>
                        <a:t>관리자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F5F5F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맑은 고딕" panose="020B0503020000020004" pitchFamily="50" charset="-127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740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레베카 공연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2022-06-26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7328401"/>
                  </a:ext>
                </a:extLst>
              </a:tr>
            </a:tbl>
          </a:graphicData>
        </a:graphic>
      </p:graphicFrame>
      <p:sp>
        <p:nvSpPr>
          <p:cNvPr id="143" name="Pagination"/>
          <p:cNvSpPr txBox="1"/>
          <p:nvPr/>
        </p:nvSpPr>
        <p:spPr>
          <a:xfrm>
            <a:off x="4848738" y="5354459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44" name="Button"/>
          <p:cNvSpPr/>
          <p:nvPr/>
        </p:nvSpPr>
        <p:spPr>
          <a:xfrm>
            <a:off x="2420177" y="5090530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45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8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49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0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1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2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53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54" name="Search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5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7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58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9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60" name="타원 159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61" name="타원 160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62" name="타원 161"/>
          <p:cNvSpPr/>
          <p:nvPr/>
        </p:nvSpPr>
        <p:spPr bwMode="auto">
          <a:xfrm>
            <a:off x="7890679" y="25245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63" name="타원 162"/>
          <p:cNvSpPr/>
          <p:nvPr/>
        </p:nvSpPr>
        <p:spPr bwMode="auto">
          <a:xfrm>
            <a:off x="2274606" y="278069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65" name="타원 164"/>
          <p:cNvSpPr/>
          <p:nvPr/>
        </p:nvSpPr>
        <p:spPr bwMode="auto">
          <a:xfrm>
            <a:off x="2886504" y="293156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66" name="Button"/>
          <p:cNvSpPr/>
          <p:nvPr/>
        </p:nvSpPr>
        <p:spPr>
          <a:xfrm>
            <a:off x="8470601" y="5057280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7" name="타원 166"/>
          <p:cNvSpPr/>
          <p:nvPr/>
        </p:nvSpPr>
        <p:spPr bwMode="auto">
          <a:xfrm>
            <a:off x="8328383" y="499260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sp>
        <p:nvSpPr>
          <p:cNvPr id="62" name="Breadcrumbs"/>
          <p:cNvSpPr>
            <a:spLocks/>
          </p:cNvSpPr>
          <p:nvPr/>
        </p:nvSpPr>
        <p:spPr bwMode="auto">
          <a:xfrm>
            <a:off x="8830433" y="1660252"/>
            <a:ext cx="1118430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배우일지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타원 47"/>
          <p:cNvSpPr/>
          <p:nvPr/>
        </p:nvSpPr>
        <p:spPr bwMode="auto">
          <a:xfrm>
            <a:off x="3455378" y="3215762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811169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484292" y="2958127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공연 관리</a:t>
            </a:r>
            <a:endParaRPr lang="ko-KR" altLang="en-US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0745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2" name="표 71"/>
          <p:cNvGraphicFramePr>
            <a:graphicFrameLocks noGrp="1"/>
          </p:cNvGraphicFramePr>
          <p:nvPr/>
        </p:nvGraphicFramePr>
        <p:xfrm>
          <a:off x="10068296" y="1102074"/>
          <a:ext cx="2119937" cy="5438693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검색 카테고리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공연 번호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수업번호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+ </a:t>
                      </a:r>
                      <a:r>
                        <a:rPr lang="ko-KR" altLang="en-US" sz="750" dirty="0"/>
                        <a:t>공연 </a:t>
                      </a:r>
                      <a:r>
                        <a:rPr lang="ko-KR" altLang="en-US" sz="750" dirty="0" err="1"/>
                        <a:t>회차</a:t>
                      </a:r>
                      <a:r>
                        <a:rPr lang="en-US" altLang="ko-KR" sz="750" dirty="0"/>
                        <a:t>2</a:t>
                      </a:r>
                      <a:r>
                        <a:rPr lang="ko-KR" altLang="en-US" sz="750" dirty="0"/>
                        <a:t>자리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공연명을</a:t>
                      </a:r>
                      <a:r>
                        <a:rPr lang="ko-KR" altLang="en-US" sz="750" dirty="0"/>
                        <a:t> 누르면 공연 정보 수정페이지로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/>
                        <a:t>공연내용에는 극 내용 및 출연진과 출연진 수 기록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88916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baseline="0" dirty="0"/>
                        <a:t>클릭 시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삭제</a:t>
                      </a:r>
                    </a:p>
                    <a:p>
                      <a:pPr algn="l">
                        <a:defRPr/>
                      </a:pPr>
                      <a:endParaRPr lang="en-US" altLang="ko-KR" sz="750" baseline="0" dirty="0"/>
                    </a:p>
                    <a:p>
                      <a:pPr algn="l">
                        <a:defRPr/>
                      </a:pPr>
                      <a:r>
                        <a:rPr lang="en-US" altLang="ko-KR" sz="750" baseline="0" dirty="0"/>
                        <a:t>7-1) </a:t>
                      </a:r>
                      <a:r>
                        <a:rPr lang="ko-KR" altLang="en-US" sz="750" baseline="0" dirty="0"/>
                        <a:t>콘텐츠 </a:t>
                      </a:r>
                      <a:r>
                        <a:rPr lang="ko-KR" altLang="en-US" sz="750" baseline="0" dirty="0" err="1"/>
                        <a:t>미선택</a:t>
                      </a:r>
                      <a:r>
                        <a:rPr lang="ko-KR" altLang="en-US" sz="750" baseline="0" dirty="0"/>
                        <a:t> 삭제 버튼 클릭 시 </a:t>
                      </a:r>
                      <a:r>
                        <a:rPr lang="en-US" altLang="ko-KR" sz="750" baseline="0" dirty="0"/>
                        <a:t>Alert</a:t>
                      </a:r>
                      <a:r>
                        <a:rPr lang="ko-KR" altLang="en-US" sz="750" baseline="0" dirty="0"/>
                        <a:t> 창</a:t>
                      </a:r>
                    </a:p>
                    <a:p>
                      <a:pPr algn="l">
                        <a:defRPr/>
                      </a:pPr>
                      <a:endParaRPr lang="en-US" altLang="ko-KR" sz="750" baseline="0" dirty="0"/>
                    </a:p>
                    <a:p>
                      <a:pPr algn="l">
                        <a:defRPr/>
                      </a:pPr>
                      <a:r>
                        <a:rPr lang="en-US" altLang="ko-KR" sz="750" baseline="0" dirty="0"/>
                        <a:t>7-2) </a:t>
                      </a:r>
                      <a:r>
                        <a:rPr lang="ko-KR" altLang="en-US" sz="750" baseline="0" dirty="0"/>
                        <a:t>콘텐츠 선택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삭제 버튼 클릭 시 </a:t>
                      </a:r>
                      <a:r>
                        <a:rPr lang="en-US" altLang="ko-KR" sz="750" baseline="0" dirty="0"/>
                        <a:t>Alert</a:t>
                      </a:r>
                      <a:r>
                        <a:rPr lang="ko-KR" altLang="en-US" sz="750" baseline="0" dirty="0"/>
                        <a:t> 창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95238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8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등록 버튼을 누를 경우 공연 등록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214718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공연관리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920009" y="1660252"/>
            <a:ext cx="1028661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공연조회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1093960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공연 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 조회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장서희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 페이지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관리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조회</a:t>
                      </a:r>
                      <a:endParaRPr lang="ko-KR" altLang="en-US"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145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8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49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0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1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2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53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54" name="Search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5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6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7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58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9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60" name="타원 159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61" name="타원 160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62" name="타원 161"/>
          <p:cNvSpPr/>
          <p:nvPr/>
        </p:nvSpPr>
        <p:spPr bwMode="auto">
          <a:xfrm>
            <a:off x="7890679" y="25245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graphicFrame>
        <p:nvGraphicFramePr>
          <p:cNvPr id="95" name="표 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594107"/>
              </p:ext>
            </p:extLst>
          </p:nvPr>
        </p:nvGraphicFramePr>
        <p:xfrm>
          <a:off x="1795118" y="2952615"/>
          <a:ext cx="7560870" cy="1507107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66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64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2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84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81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578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02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080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1176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8242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8181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공연명</a:t>
                      </a:r>
                      <a:endParaRPr lang="ko-KR" alt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 장소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 회차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공연일정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공연 내용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런타임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수용 가능 인원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현 예약 인원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06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□</a:t>
                      </a:r>
                      <a:endParaRPr lang="en-US" sz="80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0000000003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u="sng">
                          <a:solidFill>
                            <a:srgbClr val="79B4DE"/>
                          </a:solidFill>
                          <a:latin typeface="Segoe UI"/>
                          <a:cs typeface="Segoe UI"/>
                        </a:rPr>
                        <a:t>레베카</a:t>
                      </a:r>
                      <a:endParaRPr lang="ko-KR" altLang="en-US" sz="800" u="sng" dirty="0">
                        <a:solidFill>
                          <a:srgbClr val="79B4DE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서울시 성동구 왕십리로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410 </a:t>
                      </a:r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센트라스비즈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J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동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5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층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</a:t>
                      </a: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2022.12.14-12.15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-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120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136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</a:t>
                      </a: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06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□</a:t>
                      </a:r>
                      <a:endParaRPr lang="en-US" sz="80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0000000002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u="sng">
                          <a:solidFill>
                            <a:srgbClr val="79B4DE"/>
                          </a:solidFill>
                          <a:latin typeface="Segoe UI"/>
                          <a:cs typeface="Segoe UI"/>
                        </a:rPr>
                        <a:t>레미제라블</a:t>
                      </a:r>
                      <a:endParaRPr lang="ko-KR" altLang="en-US" sz="800" u="sng" dirty="0">
                        <a:solidFill>
                          <a:srgbClr val="79B4DE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서울시 성동구 왕십리로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410 </a:t>
                      </a:r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센트라스비즈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J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동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5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층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2022.12.14-12.15</a:t>
                      </a:r>
                      <a:endParaRPr lang="ko-KR" altLang="en-US" sz="80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-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120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136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</a:t>
                      </a: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06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□</a:t>
                      </a:r>
                      <a:endParaRPr lang="en-US" sz="80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0000000001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u="sng">
                          <a:solidFill>
                            <a:srgbClr val="79B4DE"/>
                          </a:solidFill>
                          <a:latin typeface="Segoe UI"/>
                          <a:cs typeface="Segoe UI"/>
                        </a:rPr>
                        <a:t>맘마미아</a:t>
                      </a:r>
                      <a:endParaRPr lang="ko-KR" altLang="en-US" sz="800" u="sng" dirty="0">
                        <a:solidFill>
                          <a:srgbClr val="79B4DE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서울시 성동구 왕십리로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410 </a:t>
                      </a:r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센트라스비즈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J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동 </a:t>
                      </a: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5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층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4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2022.12.14-12.15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-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90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136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명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6" name="Button"/>
          <p:cNvSpPr/>
          <p:nvPr/>
        </p:nvSpPr>
        <p:spPr>
          <a:xfrm>
            <a:off x="1806645" y="4592565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/>
                <a:cs typeface="Segoe UI"/>
              </a:rPr>
              <a:t>삭제</a:t>
            </a:r>
            <a:endParaRPr lang="en-US" sz="700" b="1">
              <a:solidFill>
                <a:schemeClr val="tx1">
                  <a:lumMod val="75000"/>
                  <a:lumOff val="25000"/>
                </a:schemeClr>
              </a:solidFill>
              <a:latin typeface="Segoe UI"/>
              <a:cs typeface="Segoe UI"/>
            </a:endParaRPr>
          </a:p>
        </p:txBody>
      </p:sp>
      <p:sp>
        <p:nvSpPr>
          <p:cNvPr id="97" name="타원 96"/>
          <p:cNvSpPr/>
          <p:nvPr/>
        </p:nvSpPr>
        <p:spPr>
          <a:xfrm>
            <a:off x="2940394" y="28022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</a:p>
        </p:txBody>
      </p:sp>
      <p:sp>
        <p:nvSpPr>
          <p:cNvPr id="99" name="타원 98"/>
          <p:cNvSpPr/>
          <p:nvPr/>
        </p:nvSpPr>
        <p:spPr>
          <a:xfrm>
            <a:off x="6589100" y="279619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6</a:t>
            </a:r>
          </a:p>
        </p:txBody>
      </p:sp>
      <p:sp>
        <p:nvSpPr>
          <p:cNvPr id="100" name="타원 99"/>
          <p:cNvSpPr/>
          <p:nvPr/>
        </p:nvSpPr>
        <p:spPr>
          <a:xfrm>
            <a:off x="1562050" y="458162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7</a:t>
            </a:r>
          </a:p>
        </p:txBody>
      </p:sp>
      <p:sp>
        <p:nvSpPr>
          <p:cNvPr id="101" name="Button"/>
          <p:cNvSpPr/>
          <p:nvPr/>
        </p:nvSpPr>
        <p:spPr>
          <a:xfrm>
            <a:off x="8859840" y="4565929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700">
                <a:solidFill>
                  <a:schemeClr val="tx1">
                    <a:lumMod val="75000"/>
                    <a:lumOff val="25000"/>
                  </a:schemeClr>
                </a:solidFill>
                <a:latin typeface="Segoe UI"/>
                <a:cs typeface="Segoe UI"/>
              </a:rPr>
              <a:t>등록</a:t>
            </a:r>
            <a:endParaRPr lang="en-US" sz="700">
              <a:solidFill>
                <a:schemeClr val="tx1">
                  <a:lumMod val="75000"/>
                  <a:lumOff val="25000"/>
                </a:schemeClr>
              </a:solidFill>
              <a:latin typeface="Segoe UI"/>
              <a:cs typeface="Segoe UI"/>
            </a:endParaRPr>
          </a:p>
        </p:txBody>
      </p:sp>
      <p:grpSp>
        <p:nvGrpSpPr>
          <p:cNvPr id="102" name="Alert"/>
          <p:cNvGrpSpPr/>
          <p:nvPr/>
        </p:nvGrpSpPr>
        <p:grpSpPr>
          <a:xfrm>
            <a:off x="3487461" y="5221354"/>
            <a:ext cx="1795311" cy="1111128"/>
            <a:chOff x="595686" y="1261242"/>
            <a:chExt cx="2397404" cy="1003504"/>
          </a:xfrm>
        </p:grpSpPr>
        <p:sp>
          <p:nvSpPr>
            <p:cNvPr id="103" name="Window Body"/>
            <p:cNvSpPr/>
            <p:nvPr/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9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04" name="Text"/>
            <p:cNvSpPr txBox="1"/>
            <p:nvPr/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>
              <a:noAutofit/>
            </a:bodyPr>
            <a:lstStyle/>
            <a:p>
              <a:pPr algn="ctr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삭제할 게시글을 선택해주세요</a:t>
              </a:r>
              <a:r>
                <a:rPr lang="en-US" altLang="ko-KR" sz="800">
                  <a:solidFill>
                    <a:srgbClr val="5F5F5F"/>
                  </a:solidFill>
                  <a:latin typeface="Segoe UI"/>
                  <a:cs typeface="Segoe UI"/>
                </a:rPr>
                <a:t>.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05" name="Title Bar"/>
            <p:cNvSpPr/>
            <p:nvPr/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228600" bIns="45720" anchor="ctr" anchorCtr="0">
              <a:prstTxWarp prst="textNoShape">
                <a:avLst/>
              </a:prstTxWarp>
              <a:noAutofit/>
            </a:bodyPr>
            <a:lstStyle/>
            <a:p>
              <a:pPr lvl="0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 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06" name="Close Button"/>
            <p:cNvSpPr>
              <a:spLocks noEditPoints="1"/>
            </p:cNvSpPr>
            <p:nvPr/>
          </p:nvSpPr>
          <p:spPr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grpSp>
          <p:nvGrpSpPr>
            <p:cNvPr id="107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09" name="Warning Icon" hidden="1"/>
              <p:cNvSpPr>
                <a:spLocks noChangeAspect="1" noEditPoints="1"/>
              </p:cNvSpPr>
              <p:nvPr/>
            </p:nvSpPr>
            <p:spPr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  <p:sp>
            <p:nvSpPr>
              <p:cNvPr id="110" name="Error Icon" hidden="1"/>
              <p:cNvSpPr>
                <a:spLocks noChangeAspect="1" noEditPoints="1"/>
              </p:cNvSpPr>
              <p:nvPr/>
            </p:nvSpPr>
            <p:spPr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  <p:sp>
            <p:nvSpPr>
              <p:cNvPr id="111" name="Question Icon" hidden="1"/>
              <p:cNvSpPr>
                <a:spLocks noChangeAspect="1" noEditPoints="1"/>
              </p:cNvSpPr>
              <p:nvPr/>
            </p:nvSpPr>
            <p:spPr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</p:grpSp>
        <p:sp>
          <p:nvSpPr>
            <p:cNvPr id="108" name="Button 1"/>
            <p:cNvSpPr/>
            <p:nvPr/>
          </p:nvSpPr>
          <p:spPr>
            <a:xfrm>
              <a:off x="1317923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w="med" len="med"/>
              <a:tailEnd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확인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</p:grpSp>
      <p:sp>
        <p:nvSpPr>
          <p:cNvPr id="112" name="모서리가 둥근 직사각형 81"/>
          <p:cNvSpPr/>
          <p:nvPr/>
        </p:nvSpPr>
        <p:spPr>
          <a:xfrm>
            <a:off x="3348877" y="5010832"/>
            <a:ext cx="391329" cy="232606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790" dirty="0">
                <a:solidFill>
                  <a:schemeClr val="bg1"/>
                </a:solidFill>
              </a:rPr>
              <a:t>7-1</a:t>
            </a:r>
          </a:p>
        </p:txBody>
      </p:sp>
      <p:grpSp>
        <p:nvGrpSpPr>
          <p:cNvPr id="113" name="Alert"/>
          <p:cNvGrpSpPr/>
          <p:nvPr/>
        </p:nvGrpSpPr>
        <p:grpSpPr>
          <a:xfrm>
            <a:off x="5463910" y="5221354"/>
            <a:ext cx="1795311" cy="1111128"/>
            <a:chOff x="595686" y="1261242"/>
            <a:chExt cx="2397404" cy="1003504"/>
          </a:xfrm>
        </p:grpSpPr>
        <p:sp>
          <p:nvSpPr>
            <p:cNvPr id="114" name="Window Body"/>
            <p:cNvSpPr/>
            <p:nvPr/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9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15" name="Text"/>
            <p:cNvSpPr txBox="1"/>
            <p:nvPr/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>
              <a:noAutofit/>
            </a:bodyPr>
            <a:lstStyle/>
            <a:p>
              <a:pPr algn="ctr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삭제되었습니다</a:t>
              </a:r>
              <a:r>
                <a:rPr lang="en-US" altLang="ko-KR" sz="800">
                  <a:solidFill>
                    <a:srgbClr val="5F5F5F"/>
                  </a:solidFill>
                  <a:latin typeface="Segoe UI"/>
                  <a:cs typeface="Segoe UI"/>
                </a:rPr>
                <a:t>.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16" name="Title Bar"/>
            <p:cNvSpPr/>
            <p:nvPr/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228600" bIns="45720" anchor="ctr" anchorCtr="0">
              <a:prstTxWarp prst="textNoShape">
                <a:avLst/>
              </a:prstTxWarp>
              <a:noAutofit/>
            </a:bodyPr>
            <a:lstStyle/>
            <a:p>
              <a:pPr lvl="0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 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sp>
          <p:nvSpPr>
            <p:cNvPr id="117" name="Close Button"/>
            <p:cNvSpPr>
              <a:spLocks noEditPoints="1"/>
            </p:cNvSpPr>
            <p:nvPr/>
          </p:nvSpPr>
          <p:spPr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en-US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  <p:grpSp>
          <p:nvGrpSpPr>
            <p:cNvPr id="118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20" name="Warning Icon" hidden="1"/>
              <p:cNvSpPr>
                <a:spLocks noChangeAspect="1" noEditPoints="1"/>
              </p:cNvSpPr>
              <p:nvPr/>
            </p:nvSpPr>
            <p:spPr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  <p:sp>
            <p:nvSpPr>
              <p:cNvPr id="121" name="Error Icon" hidden="1"/>
              <p:cNvSpPr>
                <a:spLocks noChangeAspect="1" noEditPoints="1"/>
              </p:cNvSpPr>
              <p:nvPr/>
            </p:nvSpPr>
            <p:spPr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  <p:sp>
            <p:nvSpPr>
              <p:cNvPr id="122" name="Question Icon" hidden="1"/>
              <p:cNvSpPr>
                <a:spLocks noChangeAspect="1" noEditPoints="1"/>
              </p:cNvSpPr>
              <p:nvPr/>
            </p:nvSpPr>
            <p:spPr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en-US">
                  <a:solidFill>
                    <a:srgbClr val="5F5F5F"/>
                  </a:solidFill>
                  <a:latin typeface="Segoe UI"/>
                  <a:cs typeface="Segoe UI"/>
                </a:endParaRPr>
              </a:p>
            </p:txBody>
          </p:sp>
        </p:grpSp>
        <p:sp>
          <p:nvSpPr>
            <p:cNvPr id="119" name="Button 1"/>
            <p:cNvSpPr/>
            <p:nvPr/>
          </p:nvSpPr>
          <p:spPr>
            <a:xfrm>
              <a:off x="1317923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w="med" len="med"/>
              <a:tailEnd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800">
                  <a:solidFill>
                    <a:srgbClr val="5F5F5F"/>
                  </a:solidFill>
                  <a:latin typeface="Segoe UI"/>
                  <a:cs typeface="Segoe UI"/>
                </a:rPr>
                <a:t>확인</a:t>
              </a:r>
              <a:endParaRPr lang="en-US" sz="800">
                <a:solidFill>
                  <a:srgbClr val="5F5F5F"/>
                </a:solidFill>
                <a:latin typeface="Segoe UI"/>
                <a:cs typeface="Segoe UI"/>
              </a:endParaRPr>
            </a:p>
          </p:txBody>
        </p:sp>
      </p:grpSp>
      <p:sp>
        <p:nvSpPr>
          <p:cNvPr id="123" name="모서리가 둥근 직사각형 95"/>
          <p:cNvSpPr/>
          <p:nvPr/>
        </p:nvSpPr>
        <p:spPr>
          <a:xfrm>
            <a:off x="5325326" y="5010832"/>
            <a:ext cx="391329" cy="232606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790" dirty="0">
                <a:solidFill>
                  <a:schemeClr val="bg1"/>
                </a:solidFill>
              </a:rPr>
              <a:t>7-2</a:t>
            </a:r>
          </a:p>
        </p:txBody>
      </p:sp>
      <p:sp>
        <p:nvSpPr>
          <p:cNvPr id="124" name="타원 123"/>
          <p:cNvSpPr/>
          <p:nvPr/>
        </p:nvSpPr>
        <p:spPr>
          <a:xfrm>
            <a:off x="8621408" y="457133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8</a:t>
            </a:r>
          </a:p>
        </p:txBody>
      </p:sp>
      <p:sp>
        <p:nvSpPr>
          <p:cNvPr id="125" name="Pagination"/>
          <p:cNvSpPr txBox="1"/>
          <p:nvPr/>
        </p:nvSpPr>
        <p:spPr>
          <a:xfrm>
            <a:off x="4848738" y="4607376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73" name="타원 72"/>
          <p:cNvSpPr/>
          <p:nvPr/>
        </p:nvSpPr>
        <p:spPr>
          <a:xfrm>
            <a:off x="2153325" y="28049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</a:p>
        </p:txBody>
      </p:sp>
      <p:graphicFrame>
        <p:nvGraphicFramePr>
          <p:cNvPr id="74" name="표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385658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4919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" name="표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56912"/>
              </p:ext>
            </p:extLst>
          </p:nvPr>
        </p:nvGraphicFramePr>
        <p:xfrm>
          <a:off x="2373758" y="2206736"/>
          <a:ext cx="6524352" cy="3508315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7088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53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공연명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 장소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324478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회차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137091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공연일정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439553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수용</a:t>
                      </a:r>
                      <a:r>
                        <a:rPr lang="ko-KR" altLang="en-US" sz="7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가능 인원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69521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런타임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346327"/>
                  </a:ext>
                </a:extLst>
              </a:tr>
              <a:tr h="1328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 내용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FB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공연등록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3983485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공연 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 조회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장서희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 페이지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관리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조회</a:t>
                      </a:r>
                      <a:endParaRPr lang="ko-KR" altLang="en-US"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477806" y="1660252"/>
            <a:ext cx="15287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공연조회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798E53A-64D7-32E1-DF7F-EC14ABEF8355}"/>
              </a:ext>
            </a:extLst>
          </p:cNvPr>
          <p:cNvSpPr txBox="1"/>
          <p:nvPr/>
        </p:nvSpPr>
        <p:spPr>
          <a:xfrm>
            <a:off x="3420060" y="4437280"/>
            <a:ext cx="5378507" cy="1200329"/>
          </a:xfrm>
          <a:prstGeom prst="rect">
            <a:avLst/>
          </a:prstGeom>
          <a:solidFill>
            <a:srgbClr val="FEFEE9"/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altLang="ko-KR" sz="900" dirty="0"/>
          </a:p>
          <a:p>
            <a:endParaRPr lang="en-US" altLang="ko-KR" sz="900" dirty="0"/>
          </a:p>
          <a:p>
            <a:endParaRPr lang="en-US" altLang="ko-KR" sz="900" dirty="0"/>
          </a:p>
          <a:p>
            <a:endParaRPr lang="en-US" altLang="ko-KR" sz="900" dirty="0"/>
          </a:p>
          <a:p>
            <a:endParaRPr lang="en-US" altLang="ko-KR" sz="900" dirty="0"/>
          </a:p>
          <a:p>
            <a:r>
              <a:rPr lang="en-US" altLang="ko-KR" sz="900" dirty="0"/>
              <a:t>|</a:t>
            </a:r>
          </a:p>
          <a:p>
            <a:endParaRPr lang="en-US" altLang="ko-KR" sz="900" dirty="0"/>
          </a:p>
          <a:p>
            <a:endParaRPr lang="en-US" altLang="ko-KR" sz="900" dirty="0"/>
          </a:p>
        </p:txBody>
      </p:sp>
      <p:pic>
        <p:nvPicPr>
          <p:cNvPr id="83" name="그림 82">
            <a:extLst>
              <a:ext uri="{FF2B5EF4-FFF2-40B4-BE49-F238E27FC236}">
                <a16:creationId xmlns:a16="http://schemas.microsoft.com/office/drawing/2014/main" id="{59B3C7F5-F581-B0C4-DC63-DF8FEFCDC911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3437206" y="4446703"/>
            <a:ext cx="5357580" cy="660338"/>
          </a:xfrm>
          <a:prstGeom prst="rect">
            <a:avLst/>
          </a:prstGeom>
        </p:spPr>
      </p:pic>
      <p:sp>
        <p:nvSpPr>
          <p:cNvPr id="84" name="직사각형 83">
            <a:extLst>
              <a:ext uri="{FF2B5EF4-FFF2-40B4-BE49-F238E27FC236}">
                <a16:creationId xmlns:a16="http://schemas.microsoft.com/office/drawing/2014/main" id="{4C78528A-272D-6D2D-FC08-C72D1B5FF9CC}"/>
              </a:ext>
            </a:extLst>
          </p:cNvPr>
          <p:cNvSpPr/>
          <p:nvPr/>
        </p:nvSpPr>
        <p:spPr>
          <a:xfrm>
            <a:off x="3453543" y="4468483"/>
            <a:ext cx="310761" cy="346009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타원 128"/>
          <p:cNvSpPr/>
          <p:nvPr/>
        </p:nvSpPr>
        <p:spPr>
          <a:xfrm>
            <a:off x="8292708" y="152539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>
                <a:solidFill>
                  <a:schemeClr val="bg1"/>
                </a:solidFill>
                <a:latin typeface="나눔고딕"/>
                <a:ea typeface="나눔고딕"/>
              </a:rPr>
              <a:t>1</a:t>
            </a:r>
          </a:p>
        </p:txBody>
      </p:sp>
      <p:graphicFrame>
        <p:nvGraphicFramePr>
          <p:cNvPr id="45" name="표 44"/>
          <p:cNvGraphicFramePr>
            <a:graphicFrameLocks noGrp="1"/>
          </p:cNvGraphicFramePr>
          <p:nvPr/>
        </p:nvGraphicFramePr>
        <p:xfrm>
          <a:off x="10073007" y="1102077"/>
          <a:ext cx="2119937" cy="5434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경로명</a:t>
                      </a:r>
                      <a:r>
                        <a:rPr lang="ko-KR" altLang="en-US" sz="750" baseline="0" dirty="0"/>
                        <a:t> 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활성화 된 공연 조회 클릭 시 공연 조회 </a:t>
                      </a:r>
                      <a:r>
                        <a:rPr lang="en-US" altLang="ko-KR" sz="750" baseline="0" dirty="0"/>
                        <a:t>(</a:t>
                      </a:r>
                      <a:r>
                        <a:rPr lang="ko-KR" altLang="en-US" sz="750" baseline="0" dirty="0"/>
                        <a:t>리스트</a:t>
                      </a:r>
                      <a:r>
                        <a:rPr lang="en-US" altLang="ko-KR" sz="750" baseline="0" dirty="0"/>
                        <a:t>)</a:t>
                      </a:r>
                      <a:r>
                        <a:rPr lang="ko-KR" altLang="en-US" sz="750" baseline="0" dirty="0"/>
                        <a:t>로 돌아간다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76059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공연명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옵션 레베카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레미제라블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맘마미아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공연 장소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공연 </a:t>
                      </a:r>
                      <a:r>
                        <a:rPr lang="ko-KR" altLang="en-US" sz="750" dirty="0" err="1"/>
                        <a:t>회차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1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2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3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4</a:t>
                      </a:r>
                      <a:r>
                        <a:rPr lang="ko-KR" altLang="en-US" sz="750" dirty="0"/>
                        <a:t>회 선택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공연 일정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날짜 선택 후 공연 시간 선택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수용 가능 인원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작성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런타임 </a:t>
                      </a:r>
                      <a:r>
                        <a:rPr lang="en-US" altLang="ko-KR" sz="750" dirty="0"/>
                        <a:t>: 120</a:t>
                      </a:r>
                      <a:r>
                        <a:rPr lang="ko-KR" altLang="en-US" sz="750" dirty="0"/>
                        <a:t>분</a:t>
                      </a:r>
                      <a:r>
                        <a:rPr lang="en-US" altLang="ko-KR" sz="750" dirty="0"/>
                        <a:t>, 90</a:t>
                      </a:r>
                      <a:r>
                        <a:rPr lang="ko-KR" altLang="en-US" sz="750" dirty="0"/>
                        <a:t>분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8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공연 내용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공연 줄거리 및 출연진에 관해 작성</a:t>
                      </a:r>
                      <a:r>
                        <a:rPr lang="en-US" altLang="ko-KR" sz="750" dirty="0"/>
                        <a:t>,</a:t>
                      </a:r>
                      <a:r>
                        <a:rPr lang="ko-KR" altLang="en-US" sz="750" dirty="0"/>
                        <a:t> 첨부파일로 사진 첨부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95238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9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취소버튼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 나온 후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확인 시 공연 조회</a:t>
                      </a:r>
                      <a:r>
                        <a:rPr lang="en-US" altLang="ko-KR" sz="750" baseline="0" dirty="0"/>
                        <a:t>(</a:t>
                      </a:r>
                      <a:r>
                        <a:rPr lang="ko-KR" altLang="en-US" sz="750" baseline="0" dirty="0"/>
                        <a:t>리스트</a:t>
                      </a:r>
                      <a:r>
                        <a:rPr lang="en-US" altLang="ko-KR" sz="750" baseline="0" dirty="0"/>
                        <a:t>)</a:t>
                      </a:r>
                      <a:r>
                        <a:rPr lang="ko-KR" altLang="en-US" sz="750" baseline="0" dirty="0"/>
                        <a:t>로 돌아감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25824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10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등록버튼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 나온 후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확인 시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0881792"/>
                  </a:ext>
                </a:extLst>
              </a:tr>
            </a:tbl>
          </a:graphicData>
        </a:graphic>
      </p:graphicFrame>
      <p:cxnSp>
        <p:nvCxnSpPr>
          <p:cNvPr id="46" name="Line"/>
          <p:cNvCxnSpPr>
            <a:cxnSpLocks/>
          </p:cNvCxnSpPr>
          <p:nvPr/>
        </p:nvCxnSpPr>
        <p:spPr bwMode="auto">
          <a:xfrm>
            <a:off x="2376398" y="2202761"/>
            <a:ext cx="6521712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Box"/>
          <p:cNvSpPr/>
          <p:nvPr/>
        </p:nvSpPr>
        <p:spPr>
          <a:xfrm>
            <a:off x="3412780" y="267038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서울시 성동구 왕십리로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410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센트라스비즈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동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층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0" name="그룹 49"/>
          <p:cNvGrpSpPr/>
          <p:nvPr/>
        </p:nvGrpSpPr>
        <p:grpSpPr>
          <a:xfrm>
            <a:off x="5156029" y="5891583"/>
            <a:ext cx="1031671" cy="228600"/>
            <a:chOff x="3834860" y="3459678"/>
            <a:chExt cx="1031671" cy="228600"/>
          </a:xfrm>
        </p:grpSpPr>
        <p:sp>
          <p:nvSpPr>
            <p:cNvPr id="51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등록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2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4" name="Date Field"/>
          <p:cNvGrpSpPr/>
          <p:nvPr>
            <p:custDataLst>
              <p:tags r:id="rId2"/>
            </p:custDataLst>
          </p:nvPr>
        </p:nvGrpSpPr>
        <p:grpSpPr>
          <a:xfrm>
            <a:off x="3411543" y="3388679"/>
            <a:ext cx="1035146" cy="210314"/>
            <a:chOff x="928688" y="1276631"/>
            <a:chExt cx="1035146" cy="210314"/>
          </a:xfrm>
          <a:solidFill>
            <a:srgbClr val="F2F2F2"/>
          </a:solidFill>
        </p:grpSpPr>
        <p:sp>
          <p:nvSpPr>
            <p:cNvPr id="55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01/01/2022</a:t>
              </a:r>
            </a:p>
          </p:txBody>
        </p:sp>
        <p:sp>
          <p:nvSpPr>
            <p:cNvPr id="56" name="Date Picker Icon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7" name="Date Field"/>
          <p:cNvGrpSpPr/>
          <p:nvPr>
            <p:custDataLst>
              <p:tags r:id="rId3"/>
            </p:custDataLst>
          </p:nvPr>
        </p:nvGrpSpPr>
        <p:grpSpPr>
          <a:xfrm>
            <a:off x="4598154" y="3388679"/>
            <a:ext cx="1035146" cy="210314"/>
            <a:chOff x="928688" y="1276631"/>
            <a:chExt cx="1035146" cy="210314"/>
          </a:xfrm>
          <a:solidFill>
            <a:srgbClr val="F2F2F2"/>
          </a:solidFill>
        </p:grpSpPr>
        <p:sp>
          <p:nvSpPr>
            <p:cNvPr id="58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01/04/2022</a:t>
              </a:r>
            </a:p>
          </p:txBody>
        </p:sp>
        <p:sp>
          <p:nvSpPr>
            <p:cNvPr id="59" name="Date Picker Icon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0" name="Text Box"/>
          <p:cNvSpPr/>
          <p:nvPr/>
        </p:nvSpPr>
        <p:spPr>
          <a:xfrm>
            <a:off x="4476316" y="3370393"/>
            <a:ext cx="170005" cy="2286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~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3421093" y="2311073"/>
            <a:ext cx="928854" cy="194925"/>
            <a:chOff x="595687" y="1284326"/>
            <a:chExt cx="1368150" cy="194925"/>
          </a:xfrm>
          <a:solidFill>
            <a:srgbClr val="F2F2F2"/>
          </a:solidFill>
        </p:grpSpPr>
        <p:sp>
          <p:nvSpPr>
            <p:cNvPr id="62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레베카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Arrow Down"/>
            <p:cNvSpPr>
              <a:spLocks noChangeAspect="1"/>
            </p:cNvSpPr>
            <p:nvPr>
              <p:custDataLst>
                <p:tags r:id="rId30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4" name="Text Box"/>
          <p:cNvSpPr/>
          <p:nvPr/>
        </p:nvSpPr>
        <p:spPr>
          <a:xfrm>
            <a:off x="5720498" y="3397364"/>
            <a:ext cx="1273675" cy="179536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256032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오후 </a:t>
            </a:r>
            <a:r>
              <a:rPr lang="en-US" altLang="ko-KR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7:00 ~ </a:t>
            </a:r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오후 </a:t>
            </a:r>
            <a:r>
              <a:rPr lang="en-US" altLang="ko-KR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10:00 </a:t>
            </a:r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일</a:t>
            </a:r>
            <a:endParaRPr lang="en-US" sz="5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65" name="Drop-Down Box"/>
          <p:cNvGrpSpPr/>
          <p:nvPr>
            <p:custDataLst>
              <p:tags r:id="rId5"/>
            </p:custDataLst>
          </p:nvPr>
        </p:nvGrpSpPr>
        <p:grpSpPr>
          <a:xfrm>
            <a:off x="3421093" y="4107340"/>
            <a:ext cx="526647" cy="179536"/>
            <a:chOff x="595687" y="1292021"/>
            <a:chExt cx="1368151" cy="179536"/>
          </a:xfrm>
          <a:solidFill>
            <a:srgbClr val="FFFFFF"/>
          </a:solidFill>
        </p:grpSpPr>
        <p:sp>
          <p:nvSpPr>
            <p:cNvPr id="66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120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분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7" name="Arrow Down"/>
            <p:cNvSpPr>
              <a:spLocks noChangeAspect="1"/>
            </p:cNvSpPr>
            <p:nvPr>
              <p:custDataLst>
                <p:tags r:id="rId29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8" name="타원 67"/>
          <p:cNvSpPr/>
          <p:nvPr/>
        </p:nvSpPr>
        <p:spPr bwMode="auto">
          <a:xfrm>
            <a:off x="2111204" y="23099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69" name="타원 68"/>
          <p:cNvSpPr/>
          <p:nvPr/>
        </p:nvSpPr>
        <p:spPr bwMode="auto">
          <a:xfrm>
            <a:off x="2111204" y="268777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70" name="타원 69"/>
          <p:cNvSpPr/>
          <p:nvPr/>
        </p:nvSpPr>
        <p:spPr bwMode="auto">
          <a:xfrm>
            <a:off x="2111204" y="303510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71" name="타원 70"/>
          <p:cNvSpPr/>
          <p:nvPr/>
        </p:nvSpPr>
        <p:spPr bwMode="auto">
          <a:xfrm>
            <a:off x="2111204" y="339391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73" name="타원 72"/>
          <p:cNvSpPr/>
          <p:nvPr/>
        </p:nvSpPr>
        <p:spPr bwMode="auto">
          <a:xfrm>
            <a:off x="2111204" y="372714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sp>
        <p:nvSpPr>
          <p:cNvPr id="95" name="타원 94"/>
          <p:cNvSpPr/>
          <p:nvPr/>
        </p:nvSpPr>
        <p:spPr bwMode="auto">
          <a:xfrm>
            <a:off x="2107374" y="410112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sp>
        <p:nvSpPr>
          <p:cNvPr id="96" name="타원 95"/>
          <p:cNvSpPr/>
          <p:nvPr/>
        </p:nvSpPr>
        <p:spPr bwMode="auto">
          <a:xfrm>
            <a:off x="2107374" y="495045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</a:p>
        </p:txBody>
      </p:sp>
      <p:grpSp>
        <p:nvGrpSpPr>
          <p:cNvPr id="97" name="Date Picker"/>
          <p:cNvGrpSpPr/>
          <p:nvPr/>
        </p:nvGrpSpPr>
        <p:grpSpPr>
          <a:xfrm>
            <a:off x="7043253" y="2069860"/>
            <a:ext cx="1740074" cy="1395606"/>
            <a:chOff x="617292" y="2012745"/>
            <a:chExt cx="1973507" cy="1632155"/>
          </a:xfrm>
        </p:grpSpPr>
        <p:sp>
          <p:nvSpPr>
            <p:cNvPr id="99" name="Box"/>
            <p:cNvSpPr/>
            <p:nvPr/>
          </p:nvSpPr>
          <p:spPr>
            <a:xfrm>
              <a:off x="617292" y="2012745"/>
              <a:ext cx="1973507" cy="163215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0" name="Month"/>
            <p:cNvSpPr txBox="1"/>
            <p:nvPr/>
          </p:nvSpPr>
          <p:spPr>
            <a:xfrm>
              <a:off x="1260289" y="2089680"/>
              <a:ext cx="687515" cy="230364"/>
            </a:xfrm>
            <a:prstGeom prst="rect">
              <a:avLst/>
            </a:prstGeom>
            <a:noFill/>
          </p:spPr>
          <p:txBody>
            <a:bodyPr wrap="none" lIns="73152" tIns="36576" rIns="73152" bIns="36576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June 2022</a:t>
              </a:r>
            </a:p>
          </p:txBody>
        </p:sp>
        <p:grpSp>
          <p:nvGrpSpPr>
            <p:cNvPr id="101" name="Days"/>
            <p:cNvGrpSpPr/>
            <p:nvPr/>
          </p:nvGrpSpPr>
          <p:grpSpPr>
            <a:xfrm>
              <a:off x="744080" y="2575447"/>
              <a:ext cx="1719931" cy="972596"/>
              <a:chOff x="765088" y="2578764"/>
              <a:chExt cx="1719931" cy="972596"/>
            </a:xfrm>
          </p:grpSpPr>
          <p:sp>
            <p:nvSpPr>
              <p:cNvPr id="114" name="Day"/>
              <p:cNvSpPr txBox="1"/>
              <p:nvPr/>
            </p:nvSpPr>
            <p:spPr>
              <a:xfrm>
                <a:off x="212412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4</a:t>
                </a:r>
              </a:p>
            </p:txBody>
          </p:sp>
          <p:sp>
            <p:nvSpPr>
              <p:cNvPr id="115" name="Day"/>
              <p:cNvSpPr txBox="1"/>
              <p:nvPr/>
            </p:nvSpPr>
            <p:spPr>
              <a:xfrm>
                <a:off x="2092313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11</a:t>
                </a:r>
              </a:p>
            </p:txBody>
          </p:sp>
          <p:sp>
            <p:nvSpPr>
              <p:cNvPr id="116" name="Day"/>
              <p:cNvSpPr txBox="1"/>
              <p:nvPr/>
            </p:nvSpPr>
            <p:spPr>
              <a:xfrm>
                <a:off x="209231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18</a:t>
                </a:r>
              </a:p>
            </p:txBody>
          </p:sp>
          <p:sp>
            <p:nvSpPr>
              <p:cNvPr id="117" name="Day"/>
              <p:cNvSpPr txBox="1"/>
              <p:nvPr/>
            </p:nvSpPr>
            <p:spPr>
              <a:xfrm>
                <a:off x="2092313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25</a:t>
                </a:r>
              </a:p>
            </p:txBody>
          </p:sp>
          <p:sp>
            <p:nvSpPr>
              <p:cNvPr id="118" name="Day"/>
              <p:cNvSpPr txBox="1"/>
              <p:nvPr/>
            </p:nvSpPr>
            <p:spPr>
              <a:xfrm>
                <a:off x="2389571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5</a:t>
                </a:r>
              </a:p>
            </p:txBody>
          </p:sp>
          <p:sp>
            <p:nvSpPr>
              <p:cNvPr id="119" name="Day"/>
              <p:cNvSpPr txBox="1"/>
              <p:nvPr/>
            </p:nvSpPr>
            <p:spPr>
              <a:xfrm>
                <a:off x="2357756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12</a:t>
                </a:r>
              </a:p>
            </p:txBody>
          </p:sp>
          <p:sp>
            <p:nvSpPr>
              <p:cNvPr id="120" name="Day"/>
              <p:cNvSpPr txBox="1"/>
              <p:nvPr/>
            </p:nvSpPr>
            <p:spPr>
              <a:xfrm>
                <a:off x="2357756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21" name="Day"/>
              <p:cNvSpPr txBox="1"/>
              <p:nvPr/>
            </p:nvSpPr>
            <p:spPr>
              <a:xfrm>
                <a:off x="2357756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26</a:t>
                </a:r>
              </a:p>
            </p:txBody>
          </p:sp>
          <p:sp>
            <p:nvSpPr>
              <p:cNvPr id="122" name="Day"/>
              <p:cNvSpPr txBox="1"/>
              <p:nvPr/>
            </p:nvSpPr>
            <p:spPr>
              <a:xfrm>
                <a:off x="79690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6</a:t>
                </a:r>
              </a:p>
            </p:txBody>
          </p:sp>
          <p:sp>
            <p:nvSpPr>
              <p:cNvPr id="123" name="Day"/>
              <p:cNvSpPr txBox="1"/>
              <p:nvPr/>
            </p:nvSpPr>
            <p:spPr>
              <a:xfrm>
                <a:off x="76508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13</a:t>
                </a:r>
              </a:p>
            </p:txBody>
          </p:sp>
          <p:sp>
            <p:nvSpPr>
              <p:cNvPr id="124" name="Day"/>
              <p:cNvSpPr txBox="1"/>
              <p:nvPr/>
            </p:nvSpPr>
            <p:spPr>
              <a:xfrm>
                <a:off x="765088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20</a:t>
                </a:r>
              </a:p>
            </p:txBody>
          </p:sp>
          <p:sp>
            <p:nvSpPr>
              <p:cNvPr id="125" name="Day"/>
              <p:cNvSpPr txBox="1"/>
              <p:nvPr/>
            </p:nvSpPr>
            <p:spPr>
              <a:xfrm>
                <a:off x="76508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27</a:t>
                </a:r>
              </a:p>
            </p:txBody>
          </p:sp>
          <p:sp>
            <p:nvSpPr>
              <p:cNvPr id="130" name="Day"/>
              <p:cNvSpPr txBox="1"/>
              <p:nvPr/>
            </p:nvSpPr>
            <p:spPr>
              <a:xfrm>
                <a:off x="106234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7</a:t>
                </a:r>
              </a:p>
            </p:txBody>
          </p:sp>
          <p:sp>
            <p:nvSpPr>
              <p:cNvPr id="131" name="Day"/>
              <p:cNvSpPr txBox="1"/>
              <p:nvPr/>
            </p:nvSpPr>
            <p:spPr>
              <a:xfrm>
                <a:off x="103053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14</a:t>
                </a:r>
              </a:p>
            </p:txBody>
          </p:sp>
          <p:sp>
            <p:nvSpPr>
              <p:cNvPr id="132" name="Day"/>
              <p:cNvSpPr txBox="1"/>
              <p:nvPr/>
            </p:nvSpPr>
            <p:spPr>
              <a:xfrm>
                <a:off x="103053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21</a:t>
                </a:r>
              </a:p>
            </p:txBody>
          </p:sp>
          <p:sp>
            <p:nvSpPr>
              <p:cNvPr id="133" name="Day"/>
              <p:cNvSpPr txBox="1"/>
              <p:nvPr/>
            </p:nvSpPr>
            <p:spPr>
              <a:xfrm>
                <a:off x="103053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28</a:t>
                </a:r>
              </a:p>
            </p:txBody>
          </p:sp>
          <p:sp>
            <p:nvSpPr>
              <p:cNvPr id="134" name="Day"/>
              <p:cNvSpPr txBox="1"/>
              <p:nvPr/>
            </p:nvSpPr>
            <p:spPr>
              <a:xfrm>
                <a:off x="132779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</a:p>
            </p:txBody>
          </p:sp>
          <p:sp>
            <p:nvSpPr>
              <p:cNvPr id="135" name="Day"/>
              <p:cNvSpPr txBox="1"/>
              <p:nvPr/>
            </p:nvSpPr>
            <p:spPr>
              <a:xfrm>
                <a:off x="132779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8</a:t>
                </a:r>
              </a:p>
            </p:txBody>
          </p:sp>
          <p:sp>
            <p:nvSpPr>
              <p:cNvPr id="136" name="Day"/>
              <p:cNvSpPr txBox="1"/>
              <p:nvPr/>
            </p:nvSpPr>
            <p:spPr>
              <a:xfrm>
                <a:off x="1295977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15</a:t>
                </a:r>
              </a:p>
            </p:txBody>
          </p:sp>
          <p:sp>
            <p:nvSpPr>
              <p:cNvPr id="137" name="Day"/>
              <p:cNvSpPr txBox="1"/>
              <p:nvPr/>
            </p:nvSpPr>
            <p:spPr>
              <a:xfrm>
                <a:off x="1295977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22</a:t>
                </a:r>
              </a:p>
            </p:txBody>
          </p:sp>
          <p:sp>
            <p:nvSpPr>
              <p:cNvPr id="138" name="Day"/>
              <p:cNvSpPr txBox="1"/>
              <p:nvPr/>
            </p:nvSpPr>
            <p:spPr>
              <a:xfrm>
                <a:off x="1295977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29</a:t>
                </a:r>
              </a:p>
            </p:txBody>
          </p:sp>
          <p:sp>
            <p:nvSpPr>
              <p:cNvPr id="139" name="Day"/>
              <p:cNvSpPr txBox="1"/>
              <p:nvPr/>
            </p:nvSpPr>
            <p:spPr>
              <a:xfrm>
                <a:off x="159323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</a:t>
                </a:r>
              </a:p>
            </p:txBody>
          </p:sp>
          <p:sp>
            <p:nvSpPr>
              <p:cNvPr id="140" name="Day"/>
              <p:cNvSpPr txBox="1"/>
              <p:nvPr/>
            </p:nvSpPr>
            <p:spPr>
              <a:xfrm>
                <a:off x="159323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9</a:t>
                </a:r>
              </a:p>
            </p:txBody>
          </p:sp>
          <p:sp>
            <p:nvSpPr>
              <p:cNvPr id="141" name="Day"/>
              <p:cNvSpPr txBox="1"/>
              <p:nvPr/>
            </p:nvSpPr>
            <p:spPr>
              <a:xfrm>
                <a:off x="156142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16</a:t>
                </a:r>
              </a:p>
            </p:txBody>
          </p:sp>
          <p:sp>
            <p:nvSpPr>
              <p:cNvPr id="142" name="Day"/>
              <p:cNvSpPr txBox="1"/>
              <p:nvPr/>
            </p:nvSpPr>
            <p:spPr>
              <a:xfrm>
                <a:off x="156142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23</a:t>
                </a:r>
              </a:p>
            </p:txBody>
          </p:sp>
          <p:sp>
            <p:nvSpPr>
              <p:cNvPr id="143" name="Day"/>
              <p:cNvSpPr txBox="1"/>
              <p:nvPr/>
            </p:nvSpPr>
            <p:spPr>
              <a:xfrm>
                <a:off x="156142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30</a:t>
                </a:r>
              </a:p>
            </p:txBody>
          </p:sp>
          <p:sp>
            <p:nvSpPr>
              <p:cNvPr id="144" name="Day"/>
              <p:cNvSpPr txBox="1"/>
              <p:nvPr/>
            </p:nvSpPr>
            <p:spPr>
              <a:xfrm>
                <a:off x="185868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</a:t>
                </a:r>
              </a:p>
            </p:txBody>
          </p:sp>
          <p:sp>
            <p:nvSpPr>
              <p:cNvPr id="145" name="Day"/>
              <p:cNvSpPr txBox="1"/>
              <p:nvPr/>
            </p:nvSpPr>
            <p:spPr>
              <a:xfrm>
                <a:off x="1826868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46" name="Day"/>
              <p:cNvSpPr txBox="1"/>
              <p:nvPr/>
            </p:nvSpPr>
            <p:spPr>
              <a:xfrm>
                <a:off x="182686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17</a:t>
                </a:r>
              </a:p>
            </p:txBody>
          </p:sp>
          <p:sp>
            <p:nvSpPr>
              <p:cNvPr id="147" name="Day"/>
              <p:cNvSpPr txBox="1"/>
              <p:nvPr/>
            </p:nvSpPr>
            <p:spPr>
              <a:xfrm>
                <a:off x="1826868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24</a:t>
                </a:r>
              </a:p>
            </p:txBody>
          </p:sp>
          <p:sp>
            <p:nvSpPr>
              <p:cNvPr id="148" name="Day"/>
              <p:cNvSpPr txBox="1"/>
              <p:nvPr/>
            </p:nvSpPr>
            <p:spPr>
              <a:xfrm>
                <a:off x="182686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31</a:t>
                </a:r>
              </a:p>
            </p:txBody>
          </p:sp>
        </p:grpSp>
        <p:grpSp>
          <p:nvGrpSpPr>
            <p:cNvPr id="102" name="Weekdays"/>
            <p:cNvGrpSpPr/>
            <p:nvPr/>
          </p:nvGrpSpPr>
          <p:grpSpPr>
            <a:xfrm>
              <a:off x="729556" y="2377282"/>
              <a:ext cx="1749497" cy="143978"/>
              <a:chOff x="737816" y="2380599"/>
              <a:chExt cx="1749497" cy="143978"/>
            </a:xfrm>
          </p:grpSpPr>
          <p:sp>
            <p:nvSpPr>
              <p:cNvPr id="107" name="Monday"/>
              <p:cNvSpPr txBox="1"/>
              <p:nvPr/>
            </p:nvSpPr>
            <p:spPr>
              <a:xfrm>
                <a:off x="737816" y="2380599"/>
                <a:ext cx="181806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Mo</a:t>
                </a:r>
              </a:p>
            </p:txBody>
          </p:sp>
          <p:sp>
            <p:nvSpPr>
              <p:cNvPr id="108" name="Tuesday"/>
              <p:cNvSpPr txBox="1"/>
              <p:nvPr/>
            </p:nvSpPr>
            <p:spPr>
              <a:xfrm>
                <a:off x="1024168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Tu</a:t>
                </a:r>
              </a:p>
            </p:txBody>
          </p:sp>
          <p:sp>
            <p:nvSpPr>
              <p:cNvPr id="109" name="Wednesday"/>
              <p:cNvSpPr txBox="1"/>
              <p:nvPr/>
            </p:nvSpPr>
            <p:spPr>
              <a:xfrm>
                <a:off x="1265395" y="2380599"/>
                <a:ext cx="179987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We</a:t>
                </a:r>
              </a:p>
            </p:txBody>
          </p:sp>
          <p:sp>
            <p:nvSpPr>
              <p:cNvPr id="110" name="Thursday"/>
              <p:cNvSpPr txBox="1"/>
              <p:nvPr/>
            </p:nvSpPr>
            <p:spPr>
              <a:xfrm>
                <a:off x="1559724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</a:t>
                </a:r>
              </a:p>
            </p:txBody>
          </p:sp>
          <p:sp>
            <p:nvSpPr>
              <p:cNvPr id="111" name="Friday"/>
              <p:cNvSpPr txBox="1"/>
              <p:nvPr/>
            </p:nvSpPr>
            <p:spPr>
              <a:xfrm>
                <a:off x="1838220" y="2380599"/>
                <a:ext cx="105448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Fr</a:t>
                </a:r>
              </a:p>
            </p:txBody>
          </p:sp>
          <p:sp>
            <p:nvSpPr>
              <p:cNvPr id="112" name="Saturday"/>
              <p:cNvSpPr txBox="1"/>
              <p:nvPr/>
            </p:nvSpPr>
            <p:spPr>
              <a:xfrm>
                <a:off x="2088538" y="238059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Sa</a:t>
                </a:r>
              </a:p>
            </p:txBody>
          </p:sp>
          <p:sp>
            <p:nvSpPr>
              <p:cNvPr id="113" name="Sunday"/>
              <p:cNvSpPr txBox="1"/>
              <p:nvPr/>
            </p:nvSpPr>
            <p:spPr>
              <a:xfrm>
                <a:off x="2350959" y="2380599"/>
                <a:ext cx="136354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Su</a:t>
                </a:r>
              </a:p>
            </p:txBody>
          </p:sp>
        </p:grpSp>
        <p:sp>
          <p:nvSpPr>
            <p:cNvPr id="103" name="Selection Overlay"/>
            <p:cNvSpPr/>
            <p:nvPr/>
          </p:nvSpPr>
          <p:spPr>
            <a:xfrm>
              <a:off x="2283619" y="2755680"/>
              <a:ext cx="240506" cy="196858"/>
            </a:xfrm>
            <a:prstGeom prst="rect">
              <a:avLst/>
            </a:prstGeom>
            <a:solidFill>
              <a:srgbClr val="5B9BD5">
                <a:alpha val="21961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04" name="Navigation Arrows"/>
            <p:cNvGrpSpPr/>
            <p:nvPr/>
          </p:nvGrpSpPr>
          <p:grpSpPr>
            <a:xfrm>
              <a:off x="759804" y="2160592"/>
              <a:ext cx="1688482" cy="64009"/>
              <a:chOff x="759804" y="2160592"/>
              <a:chExt cx="1688482" cy="64009"/>
            </a:xfrm>
          </p:grpSpPr>
          <p:sp>
            <p:nvSpPr>
              <p:cNvPr id="105" name="Arrow Left"/>
              <p:cNvSpPr>
                <a:spLocks noChangeAspect="1"/>
              </p:cNvSpPr>
              <p:nvPr/>
            </p:nvSpPr>
            <p:spPr bwMode="auto">
              <a:xfrm rot="5400000" flipH="1">
                <a:off x="745889" y="2174507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6" name="Arrow Right"/>
              <p:cNvSpPr>
                <a:spLocks noChangeAspect="1"/>
              </p:cNvSpPr>
              <p:nvPr/>
            </p:nvSpPr>
            <p:spPr bwMode="auto">
              <a:xfrm rot="16200000" flipH="1">
                <a:off x="2398194" y="2174508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149" name="Alert"/>
          <p:cNvGrpSpPr/>
          <p:nvPr>
            <p:custDataLst>
              <p:tags r:id="rId6"/>
            </p:custDataLst>
          </p:nvPr>
        </p:nvGrpSpPr>
        <p:grpSpPr>
          <a:xfrm>
            <a:off x="5590016" y="4712286"/>
            <a:ext cx="1795311" cy="1111128"/>
            <a:chOff x="595686" y="1261242"/>
            <a:chExt cx="2397404" cy="1003504"/>
          </a:xfrm>
        </p:grpSpPr>
        <p:sp>
          <p:nvSpPr>
            <p:cNvPr id="150" name="Window Body"/>
            <p:cNvSpPr/>
            <p:nvPr>
              <p:custDataLst>
                <p:tags r:id="rId21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1" name="Text"/>
            <p:cNvSpPr txBox="1"/>
            <p:nvPr>
              <p:custDataLst>
                <p:tags r:id="rId22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작성중인 내용을 취소하고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공연관리로 이동할까요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2" name="Title Bar"/>
            <p:cNvSpPr/>
            <p:nvPr>
              <p:custDataLst>
                <p:tags r:id="rId23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3" name="Close Button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54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56" name="Warning Icon" hidden="1"/>
              <p:cNvSpPr>
                <a:spLocks noChangeAspect="1" noEditPoint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7" name="Error Icon" hidden="1"/>
              <p:cNvSpPr>
                <a:spLocks noChangeAspect="1" noEditPoint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8" name="Question Icon" hidden="1"/>
              <p:cNvSpPr>
                <a:spLocks noChangeAspect="1"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55" name="Button 1"/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9" name="Button 1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6561072" y="550408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0" name="타원 159"/>
          <p:cNvSpPr/>
          <p:nvPr/>
        </p:nvSpPr>
        <p:spPr bwMode="auto">
          <a:xfrm>
            <a:off x="5625447" y="577100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</a:p>
        </p:txBody>
      </p:sp>
      <p:grpSp>
        <p:nvGrpSpPr>
          <p:cNvPr id="161" name="Alert"/>
          <p:cNvGrpSpPr/>
          <p:nvPr>
            <p:custDataLst>
              <p:tags r:id="rId8"/>
            </p:custDataLst>
          </p:nvPr>
        </p:nvGrpSpPr>
        <p:grpSpPr>
          <a:xfrm>
            <a:off x="7648939" y="4712286"/>
            <a:ext cx="1795311" cy="1111128"/>
            <a:chOff x="595686" y="1261242"/>
            <a:chExt cx="2397404" cy="1003504"/>
          </a:xfrm>
        </p:grpSpPr>
        <p:sp>
          <p:nvSpPr>
            <p:cNvPr id="162" name="Window Body"/>
            <p:cNvSpPr/>
            <p:nvPr>
              <p:custDataLst>
                <p:tags r:id="rId13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3" name="Text"/>
            <p:cNvSpPr txBox="1"/>
            <p:nvPr>
              <p:custDataLst>
                <p:tags r:id="rId14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 등록하시겠습니까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4" name="Title Bar"/>
            <p:cNvSpPr/>
            <p:nvPr>
              <p:custDataLst>
                <p:tags r:id="rId15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5" name="Close Button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6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68" name="Warning Icon" hidden="1"/>
              <p:cNvSpPr>
                <a:spLocks noChangeAspect="1" noEditPoint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9" name="Error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70" name="Question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67" name="Button 1"/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71" name="Button 1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8619995" y="550408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2" name="타원 171"/>
          <p:cNvSpPr/>
          <p:nvPr/>
        </p:nvSpPr>
        <p:spPr bwMode="auto">
          <a:xfrm>
            <a:off x="5052702" y="57734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</a:p>
        </p:txBody>
      </p:sp>
      <p:sp>
        <p:nvSpPr>
          <p:cNvPr id="173" name="모서리가 둥근 직사각형 172"/>
          <p:cNvSpPr/>
          <p:nvPr/>
        </p:nvSpPr>
        <p:spPr>
          <a:xfrm>
            <a:off x="5376249" y="4548317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9-1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174" name="모서리가 둥근 직사각형 173"/>
          <p:cNvSpPr/>
          <p:nvPr/>
        </p:nvSpPr>
        <p:spPr>
          <a:xfrm>
            <a:off x="7423576" y="4542169"/>
            <a:ext cx="433610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10-1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175" name="Drop-Down Box"/>
          <p:cNvGrpSpPr/>
          <p:nvPr>
            <p:custDataLst>
              <p:tags r:id="rId10"/>
            </p:custDataLst>
          </p:nvPr>
        </p:nvGrpSpPr>
        <p:grpSpPr>
          <a:xfrm>
            <a:off x="3411543" y="3045489"/>
            <a:ext cx="526647" cy="179536"/>
            <a:chOff x="595687" y="1292021"/>
            <a:chExt cx="1368151" cy="179536"/>
          </a:xfrm>
          <a:solidFill>
            <a:srgbClr val="F2F2F2"/>
          </a:solidFill>
        </p:grpSpPr>
        <p:sp>
          <p:nvSpPr>
            <p:cNvPr id="176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회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7" name="Arrow Down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78" name="Arrow Down"/>
          <p:cNvSpPr>
            <a:spLocks noChangeAspect="1"/>
          </p:cNvSpPr>
          <p:nvPr>
            <p:custDataLst>
              <p:tags r:id="rId11"/>
            </p:custDataLst>
          </p:nvPr>
        </p:nvSpPr>
        <p:spPr bwMode="auto">
          <a:xfrm flipH="1">
            <a:off x="6858181" y="3482281"/>
            <a:ext cx="64008" cy="36177"/>
          </a:xfrm>
          <a:custGeom>
            <a:avLst/>
            <a:gdLst>
              <a:gd name="T0" fmla="*/ 0 w 197"/>
              <a:gd name="T1" fmla="*/ 0 h 115"/>
              <a:gd name="T2" fmla="*/ 99 w 197"/>
              <a:gd name="T3" fmla="*/ 115 h 115"/>
              <a:gd name="T4" fmla="*/ 197 w 197"/>
              <a:gd name="T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7" h="115">
                <a:moveTo>
                  <a:pt x="0" y="0"/>
                </a:moveTo>
                <a:lnTo>
                  <a:pt x="99" y="115"/>
                </a:lnTo>
                <a:lnTo>
                  <a:pt x="197" y="0"/>
                </a:lnTo>
              </a:path>
            </a:pathLst>
          </a:custGeom>
          <a:solidFill>
            <a:srgbClr val="FFFFFF"/>
          </a:solidFill>
          <a:ln w="6350" cap="sq">
            <a:solidFill>
              <a:srgbClr val="80808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0" name="모서리가 둥근 직사각형 179"/>
          <p:cNvSpPr/>
          <p:nvPr/>
        </p:nvSpPr>
        <p:spPr>
          <a:xfrm>
            <a:off x="6956055" y="190482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5-1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cxnSp>
        <p:nvCxnSpPr>
          <p:cNvPr id="4" name="꺾인 연결선 3"/>
          <p:cNvCxnSpPr>
            <a:stCxn id="52" idx="0"/>
            <a:endCxn id="150" idx="1"/>
          </p:cNvCxnSpPr>
          <p:nvPr/>
        </p:nvCxnSpPr>
        <p:spPr>
          <a:xfrm rot="5400000" flipH="1" flipV="1">
            <a:off x="5243893" y="5545461"/>
            <a:ext cx="504861" cy="187385"/>
          </a:xfrm>
          <a:prstGeom prst="bentConnector2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꺾인 연결선 7"/>
          <p:cNvCxnSpPr>
            <a:stCxn id="51" idx="3"/>
            <a:endCxn id="162" idx="2"/>
          </p:cNvCxnSpPr>
          <p:nvPr/>
        </p:nvCxnSpPr>
        <p:spPr>
          <a:xfrm flipV="1">
            <a:off x="6187700" y="5823414"/>
            <a:ext cx="2358895" cy="182469"/>
          </a:xfrm>
          <a:prstGeom prst="bentConnector2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 Box"/>
          <p:cNvSpPr/>
          <p:nvPr/>
        </p:nvSpPr>
        <p:spPr>
          <a:xfrm>
            <a:off x="3411543" y="374678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136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명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79" name="표 178">
            <a:extLst>
              <a:ext uri="{FF2B5EF4-FFF2-40B4-BE49-F238E27FC236}">
                <a16:creationId xmlns:a16="http://schemas.microsoft.com/office/drawing/2014/main" id="{B969FA99-BE0B-0B15-EFAB-92487F738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282538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8610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공연수정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0746231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공연 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 조회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장서희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 페이지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관리 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»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공연 조회</a:t>
                      </a:r>
                      <a:endParaRPr lang="ko-KR" altLang="en-US"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477806" y="1660252"/>
            <a:ext cx="15287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공연조회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공연수정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6" name="Line"/>
          <p:cNvCxnSpPr>
            <a:cxnSpLocks/>
          </p:cNvCxnSpPr>
          <p:nvPr/>
        </p:nvCxnSpPr>
        <p:spPr bwMode="auto">
          <a:xfrm>
            <a:off x="2376398" y="2202761"/>
            <a:ext cx="6521712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7" name="표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437781"/>
              </p:ext>
            </p:extLst>
          </p:nvPr>
        </p:nvGraphicFramePr>
        <p:xfrm>
          <a:off x="2373758" y="2206736"/>
          <a:ext cx="6524352" cy="3508315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7088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53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공연명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 장소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324478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회차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137091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공연일정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439553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수용</a:t>
                      </a:r>
                      <a:r>
                        <a:rPr lang="ko-KR" altLang="en-US" sz="7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가능 인원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69521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런타임</a:t>
                      </a:r>
                      <a:r>
                        <a:rPr lang="en-US" altLang="ko-KR" sz="750" dirty="0">
                          <a:solidFill>
                            <a:srgbClr val="C0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*</a:t>
                      </a:r>
                      <a:endParaRPr lang="en-US" sz="750" dirty="0">
                        <a:solidFill>
                          <a:srgbClr val="C0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346327"/>
                  </a:ext>
                </a:extLst>
              </a:tr>
              <a:tr h="1328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 내용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8" name="Text Box"/>
          <p:cNvSpPr/>
          <p:nvPr/>
        </p:nvSpPr>
        <p:spPr>
          <a:xfrm>
            <a:off x="3412780" y="267038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서울시 성동구 왕십리로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410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센트라스비즈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동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층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Text Box"/>
          <p:cNvSpPr/>
          <p:nvPr/>
        </p:nvSpPr>
        <p:spPr>
          <a:xfrm>
            <a:off x="3411543" y="4800625"/>
            <a:ext cx="5445651" cy="82009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 줄거리 및 출연진 정보 작성</a:t>
            </a:r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0" name="그룹 49"/>
          <p:cNvGrpSpPr/>
          <p:nvPr/>
        </p:nvGrpSpPr>
        <p:grpSpPr>
          <a:xfrm>
            <a:off x="5156029" y="5891583"/>
            <a:ext cx="1031671" cy="228600"/>
            <a:chOff x="3834860" y="3459678"/>
            <a:chExt cx="1031671" cy="228600"/>
          </a:xfrm>
        </p:grpSpPr>
        <p:sp>
          <p:nvSpPr>
            <p:cNvPr id="51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2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53" name="Picture 2"/>
          <p:cNvPicPr>
            <a:picLocks noChangeAspect="1" noChangeArrowheads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861" y="4481377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4" name="Date Field"/>
          <p:cNvGrpSpPr/>
          <p:nvPr>
            <p:custDataLst>
              <p:tags r:id="rId2"/>
            </p:custDataLst>
          </p:nvPr>
        </p:nvGrpSpPr>
        <p:grpSpPr>
          <a:xfrm>
            <a:off x="3411543" y="3388679"/>
            <a:ext cx="1035146" cy="210314"/>
            <a:chOff x="928688" y="1276631"/>
            <a:chExt cx="1035146" cy="210314"/>
          </a:xfrm>
          <a:solidFill>
            <a:srgbClr val="F2F2F2"/>
          </a:solidFill>
        </p:grpSpPr>
        <p:sp>
          <p:nvSpPr>
            <p:cNvPr id="55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01/01/2022</a:t>
              </a:r>
            </a:p>
          </p:txBody>
        </p:sp>
        <p:sp>
          <p:nvSpPr>
            <p:cNvPr id="56" name="Date Picker Icon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7" name="Date Field"/>
          <p:cNvGrpSpPr/>
          <p:nvPr>
            <p:custDataLst>
              <p:tags r:id="rId3"/>
            </p:custDataLst>
          </p:nvPr>
        </p:nvGrpSpPr>
        <p:grpSpPr>
          <a:xfrm>
            <a:off x="4598154" y="3388679"/>
            <a:ext cx="1035146" cy="210314"/>
            <a:chOff x="928688" y="1276631"/>
            <a:chExt cx="1035146" cy="210314"/>
          </a:xfrm>
          <a:solidFill>
            <a:srgbClr val="F2F2F2"/>
          </a:solidFill>
        </p:grpSpPr>
        <p:sp>
          <p:nvSpPr>
            <p:cNvPr id="58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01/04/2022</a:t>
              </a:r>
            </a:p>
          </p:txBody>
        </p:sp>
        <p:sp>
          <p:nvSpPr>
            <p:cNvPr id="59" name="Date Picker Icon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0" name="Text Box"/>
          <p:cNvSpPr/>
          <p:nvPr/>
        </p:nvSpPr>
        <p:spPr>
          <a:xfrm>
            <a:off x="4476316" y="3370393"/>
            <a:ext cx="170005" cy="2286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~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3421093" y="2311073"/>
            <a:ext cx="928854" cy="194925"/>
            <a:chOff x="595687" y="1284326"/>
            <a:chExt cx="1368150" cy="194925"/>
          </a:xfrm>
          <a:solidFill>
            <a:srgbClr val="F2F2F2"/>
          </a:solidFill>
        </p:grpSpPr>
        <p:sp>
          <p:nvSpPr>
            <p:cNvPr id="62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레베카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Arrow Down"/>
            <p:cNvSpPr>
              <a:spLocks noChangeAspect="1"/>
            </p:cNvSpPr>
            <p:nvPr>
              <p:custDataLst>
                <p:tags r:id="rId30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5" name="Text Box"/>
          <p:cNvSpPr/>
          <p:nvPr/>
        </p:nvSpPr>
        <p:spPr>
          <a:xfrm>
            <a:off x="5720498" y="3404984"/>
            <a:ext cx="1273675" cy="179536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50800" rIns="256032" bIns="508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오후 </a:t>
            </a:r>
            <a:r>
              <a:rPr lang="en-US" altLang="ko-KR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7:00 ~ </a:t>
            </a:r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오후 </a:t>
            </a:r>
            <a:r>
              <a:rPr lang="en-US" altLang="ko-KR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10:00 </a:t>
            </a:r>
            <a:r>
              <a:rPr lang="ko-KR" alt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일</a:t>
            </a:r>
            <a:endParaRPr lang="en-US" sz="5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9" name="Drop-Down Box"/>
          <p:cNvGrpSpPr/>
          <p:nvPr>
            <p:custDataLst>
              <p:tags r:id="rId5"/>
            </p:custDataLst>
          </p:nvPr>
        </p:nvGrpSpPr>
        <p:grpSpPr>
          <a:xfrm>
            <a:off x="3421093" y="4107340"/>
            <a:ext cx="526647" cy="179536"/>
            <a:chOff x="595687" y="1292021"/>
            <a:chExt cx="1368151" cy="179536"/>
          </a:xfrm>
          <a:solidFill>
            <a:srgbClr val="FFFFFF"/>
          </a:solidFill>
        </p:grpSpPr>
        <p:sp>
          <p:nvSpPr>
            <p:cNvPr id="100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120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분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1" name="Arrow Down"/>
            <p:cNvSpPr>
              <a:spLocks noChangeAspect="1"/>
            </p:cNvSpPr>
            <p:nvPr>
              <p:custDataLst>
                <p:tags r:id="rId29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02" name="타원 101"/>
          <p:cNvSpPr/>
          <p:nvPr/>
        </p:nvSpPr>
        <p:spPr bwMode="auto">
          <a:xfrm>
            <a:off x="2111204" y="23099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03" name="타원 102"/>
          <p:cNvSpPr/>
          <p:nvPr/>
        </p:nvSpPr>
        <p:spPr bwMode="auto">
          <a:xfrm>
            <a:off x="2111204" y="268777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04" name="타원 103"/>
          <p:cNvSpPr/>
          <p:nvPr/>
        </p:nvSpPr>
        <p:spPr bwMode="auto">
          <a:xfrm>
            <a:off x="2111204" y="303510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05" name="타원 104"/>
          <p:cNvSpPr/>
          <p:nvPr/>
        </p:nvSpPr>
        <p:spPr bwMode="auto">
          <a:xfrm>
            <a:off x="2111204" y="339391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06" name="타원 105"/>
          <p:cNvSpPr/>
          <p:nvPr/>
        </p:nvSpPr>
        <p:spPr bwMode="auto">
          <a:xfrm>
            <a:off x="2111204" y="372714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07" name="타원 106"/>
          <p:cNvSpPr/>
          <p:nvPr/>
        </p:nvSpPr>
        <p:spPr bwMode="auto">
          <a:xfrm>
            <a:off x="2107374" y="410112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sp>
        <p:nvSpPr>
          <p:cNvPr id="108" name="타원 107"/>
          <p:cNvSpPr/>
          <p:nvPr/>
        </p:nvSpPr>
        <p:spPr bwMode="auto">
          <a:xfrm>
            <a:off x="2107374" y="495045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grpSp>
        <p:nvGrpSpPr>
          <p:cNvPr id="109" name="Date Picker"/>
          <p:cNvGrpSpPr/>
          <p:nvPr/>
        </p:nvGrpSpPr>
        <p:grpSpPr>
          <a:xfrm>
            <a:off x="7043253" y="2069860"/>
            <a:ext cx="1740074" cy="1395606"/>
            <a:chOff x="617292" y="2012745"/>
            <a:chExt cx="1973507" cy="1632155"/>
          </a:xfrm>
        </p:grpSpPr>
        <p:sp>
          <p:nvSpPr>
            <p:cNvPr id="110" name="Box"/>
            <p:cNvSpPr/>
            <p:nvPr/>
          </p:nvSpPr>
          <p:spPr>
            <a:xfrm>
              <a:off x="617292" y="2012745"/>
              <a:ext cx="1973507" cy="163215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1" name="Month"/>
            <p:cNvSpPr txBox="1"/>
            <p:nvPr/>
          </p:nvSpPr>
          <p:spPr>
            <a:xfrm>
              <a:off x="1260289" y="2089680"/>
              <a:ext cx="687515" cy="230364"/>
            </a:xfrm>
            <a:prstGeom prst="rect">
              <a:avLst/>
            </a:prstGeom>
            <a:noFill/>
          </p:spPr>
          <p:txBody>
            <a:bodyPr wrap="none" lIns="73152" tIns="36576" rIns="73152" bIns="36576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June 2022</a:t>
              </a:r>
            </a:p>
          </p:txBody>
        </p:sp>
        <p:grpSp>
          <p:nvGrpSpPr>
            <p:cNvPr id="112" name="Days"/>
            <p:cNvGrpSpPr/>
            <p:nvPr/>
          </p:nvGrpSpPr>
          <p:grpSpPr>
            <a:xfrm>
              <a:off x="744080" y="2575447"/>
              <a:ext cx="1719931" cy="972596"/>
              <a:chOff x="765088" y="2578764"/>
              <a:chExt cx="1719931" cy="972596"/>
            </a:xfrm>
          </p:grpSpPr>
          <p:sp>
            <p:nvSpPr>
              <p:cNvPr id="125" name="Day"/>
              <p:cNvSpPr txBox="1"/>
              <p:nvPr/>
            </p:nvSpPr>
            <p:spPr>
              <a:xfrm>
                <a:off x="212412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4</a:t>
                </a:r>
              </a:p>
            </p:txBody>
          </p:sp>
          <p:sp>
            <p:nvSpPr>
              <p:cNvPr id="130" name="Day"/>
              <p:cNvSpPr txBox="1"/>
              <p:nvPr/>
            </p:nvSpPr>
            <p:spPr>
              <a:xfrm>
                <a:off x="2092313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11</a:t>
                </a:r>
              </a:p>
            </p:txBody>
          </p:sp>
          <p:sp>
            <p:nvSpPr>
              <p:cNvPr id="131" name="Day"/>
              <p:cNvSpPr txBox="1"/>
              <p:nvPr/>
            </p:nvSpPr>
            <p:spPr>
              <a:xfrm>
                <a:off x="209231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18</a:t>
                </a:r>
              </a:p>
            </p:txBody>
          </p:sp>
          <p:sp>
            <p:nvSpPr>
              <p:cNvPr id="132" name="Day"/>
              <p:cNvSpPr txBox="1"/>
              <p:nvPr/>
            </p:nvSpPr>
            <p:spPr>
              <a:xfrm>
                <a:off x="2092313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25</a:t>
                </a:r>
              </a:p>
            </p:txBody>
          </p:sp>
          <p:sp>
            <p:nvSpPr>
              <p:cNvPr id="133" name="Day"/>
              <p:cNvSpPr txBox="1"/>
              <p:nvPr/>
            </p:nvSpPr>
            <p:spPr>
              <a:xfrm>
                <a:off x="2389571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5</a:t>
                </a:r>
              </a:p>
            </p:txBody>
          </p:sp>
          <p:sp>
            <p:nvSpPr>
              <p:cNvPr id="134" name="Day"/>
              <p:cNvSpPr txBox="1"/>
              <p:nvPr/>
            </p:nvSpPr>
            <p:spPr>
              <a:xfrm>
                <a:off x="2357756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12</a:t>
                </a:r>
              </a:p>
            </p:txBody>
          </p:sp>
          <p:sp>
            <p:nvSpPr>
              <p:cNvPr id="135" name="Day"/>
              <p:cNvSpPr txBox="1"/>
              <p:nvPr/>
            </p:nvSpPr>
            <p:spPr>
              <a:xfrm>
                <a:off x="2357756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36" name="Day"/>
              <p:cNvSpPr txBox="1"/>
              <p:nvPr/>
            </p:nvSpPr>
            <p:spPr>
              <a:xfrm>
                <a:off x="2357756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26</a:t>
                </a:r>
              </a:p>
            </p:txBody>
          </p:sp>
          <p:sp>
            <p:nvSpPr>
              <p:cNvPr id="137" name="Day"/>
              <p:cNvSpPr txBox="1"/>
              <p:nvPr/>
            </p:nvSpPr>
            <p:spPr>
              <a:xfrm>
                <a:off x="79690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6</a:t>
                </a:r>
              </a:p>
            </p:txBody>
          </p:sp>
          <p:sp>
            <p:nvSpPr>
              <p:cNvPr id="138" name="Day"/>
              <p:cNvSpPr txBox="1"/>
              <p:nvPr/>
            </p:nvSpPr>
            <p:spPr>
              <a:xfrm>
                <a:off x="76508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13</a:t>
                </a:r>
              </a:p>
            </p:txBody>
          </p:sp>
          <p:sp>
            <p:nvSpPr>
              <p:cNvPr id="139" name="Day"/>
              <p:cNvSpPr txBox="1"/>
              <p:nvPr/>
            </p:nvSpPr>
            <p:spPr>
              <a:xfrm>
                <a:off x="765088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20</a:t>
                </a:r>
              </a:p>
            </p:txBody>
          </p:sp>
          <p:sp>
            <p:nvSpPr>
              <p:cNvPr id="140" name="Day"/>
              <p:cNvSpPr txBox="1"/>
              <p:nvPr/>
            </p:nvSpPr>
            <p:spPr>
              <a:xfrm>
                <a:off x="76508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27</a:t>
                </a:r>
              </a:p>
            </p:txBody>
          </p:sp>
          <p:sp>
            <p:nvSpPr>
              <p:cNvPr id="141" name="Day"/>
              <p:cNvSpPr txBox="1"/>
              <p:nvPr/>
            </p:nvSpPr>
            <p:spPr>
              <a:xfrm>
                <a:off x="106234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7</a:t>
                </a:r>
              </a:p>
            </p:txBody>
          </p:sp>
          <p:sp>
            <p:nvSpPr>
              <p:cNvPr id="142" name="Day"/>
              <p:cNvSpPr txBox="1"/>
              <p:nvPr/>
            </p:nvSpPr>
            <p:spPr>
              <a:xfrm>
                <a:off x="103053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14</a:t>
                </a:r>
              </a:p>
            </p:txBody>
          </p:sp>
          <p:sp>
            <p:nvSpPr>
              <p:cNvPr id="143" name="Day"/>
              <p:cNvSpPr txBox="1"/>
              <p:nvPr/>
            </p:nvSpPr>
            <p:spPr>
              <a:xfrm>
                <a:off x="103053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21</a:t>
                </a:r>
              </a:p>
            </p:txBody>
          </p:sp>
          <p:sp>
            <p:nvSpPr>
              <p:cNvPr id="144" name="Day"/>
              <p:cNvSpPr txBox="1"/>
              <p:nvPr/>
            </p:nvSpPr>
            <p:spPr>
              <a:xfrm>
                <a:off x="103053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28</a:t>
                </a:r>
              </a:p>
            </p:txBody>
          </p:sp>
          <p:sp>
            <p:nvSpPr>
              <p:cNvPr id="145" name="Day"/>
              <p:cNvSpPr txBox="1"/>
              <p:nvPr/>
            </p:nvSpPr>
            <p:spPr>
              <a:xfrm>
                <a:off x="132779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</a:p>
            </p:txBody>
          </p:sp>
          <p:sp>
            <p:nvSpPr>
              <p:cNvPr id="146" name="Day"/>
              <p:cNvSpPr txBox="1"/>
              <p:nvPr/>
            </p:nvSpPr>
            <p:spPr>
              <a:xfrm>
                <a:off x="132779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8</a:t>
                </a:r>
              </a:p>
            </p:txBody>
          </p:sp>
          <p:sp>
            <p:nvSpPr>
              <p:cNvPr id="147" name="Day"/>
              <p:cNvSpPr txBox="1"/>
              <p:nvPr/>
            </p:nvSpPr>
            <p:spPr>
              <a:xfrm>
                <a:off x="1295977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15</a:t>
                </a:r>
              </a:p>
            </p:txBody>
          </p:sp>
          <p:sp>
            <p:nvSpPr>
              <p:cNvPr id="148" name="Day"/>
              <p:cNvSpPr txBox="1"/>
              <p:nvPr/>
            </p:nvSpPr>
            <p:spPr>
              <a:xfrm>
                <a:off x="1295977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22</a:t>
                </a:r>
              </a:p>
            </p:txBody>
          </p:sp>
          <p:sp>
            <p:nvSpPr>
              <p:cNvPr id="149" name="Day"/>
              <p:cNvSpPr txBox="1"/>
              <p:nvPr/>
            </p:nvSpPr>
            <p:spPr>
              <a:xfrm>
                <a:off x="1295977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29</a:t>
                </a:r>
              </a:p>
            </p:txBody>
          </p:sp>
          <p:sp>
            <p:nvSpPr>
              <p:cNvPr id="150" name="Day"/>
              <p:cNvSpPr txBox="1"/>
              <p:nvPr/>
            </p:nvSpPr>
            <p:spPr>
              <a:xfrm>
                <a:off x="159323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</a:t>
                </a:r>
              </a:p>
            </p:txBody>
          </p:sp>
          <p:sp>
            <p:nvSpPr>
              <p:cNvPr id="151" name="Day"/>
              <p:cNvSpPr txBox="1"/>
              <p:nvPr/>
            </p:nvSpPr>
            <p:spPr>
              <a:xfrm>
                <a:off x="159323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9</a:t>
                </a:r>
              </a:p>
            </p:txBody>
          </p:sp>
          <p:sp>
            <p:nvSpPr>
              <p:cNvPr id="152" name="Day"/>
              <p:cNvSpPr txBox="1"/>
              <p:nvPr/>
            </p:nvSpPr>
            <p:spPr>
              <a:xfrm>
                <a:off x="156142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16</a:t>
                </a:r>
              </a:p>
            </p:txBody>
          </p:sp>
          <p:sp>
            <p:nvSpPr>
              <p:cNvPr id="153" name="Day"/>
              <p:cNvSpPr txBox="1"/>
              <p:nvPr/>
            </p:nvSpPr>
            <p:spPr>
              <a:xfrm>
                <a:off x="156142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23</a:t>
                </a:r>
              </a:p>
            </p:txBody>
          </p:sp>
          <p:sp>
            <p:nvSpPr>
              <p:cNvPr id="154" name="Day"/>
              <p:cNvSpPr txBox="1"/>
              <p:nvPr/>
            </p:nvSpPr>
            <p:spPr>
              <a:xfrm>
                <a:off x="156142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30</a:t>
                </a:r>
              </a:p>
            </p:txBody>
          </p:sp>
          <p:sp>
            <p:nvSpPr>
              <p:cNvPr id="155" name="Day"/>
              <p:cNvSpPr txBox="1"/>
              <p:nvPr/>
            </p:nvSpPr>
            <p:spPr>
              <a:xfrm>
                <a:off x="185868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</a:t>
                </a:r>
              </a:p>
            </p:txBody>
          </p:sp>
          <p:sp>
            <p:nvSpPr>
              <p:cNvPr id="156" name="Day"/>
              <p:cNvSpPr txBox="1"/>
              <p:nvPr/>
            </p:nvSpPr>
            <p:spPr>
              <a:xfrm>
                <a:off x="1826868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57" name="Day"/>
              <p:cNvSpPr txBox="1"/>
              <p:nvPr/>
            </p:nvSpPr>
            <p:spPr>
              <a:xfrm>
                <a:off x="182686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17</a:t>
                </a:r>
              </a:p>
            </p:txBody>
          </p:sp>
          <p:sp>
            <p:nvSpPr>
              <p:cNvPr id="158" name="Day"/>
              <p:cNvSpPr txBox="1"/>
              <p:nvPr/>
            </p:nvSpPr>
            <p:spPr>
              <a:xfrm>
                <a:off x="1826868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24</a:t>
                </a:r>
              </a:p>
            </p:txBody>
          </p:sp>
          <p:sp>
            <p:nvSpPr>
              <p:cNvPr id="159" name="Day"/>
              <p:cNvSpPr txBox="1"/>
              <p:nvPr/>
            </p:nvSpPr>
            <p:spPr>
              <a:xfrm>
                <a:off x="182686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31</a:t>
                </a:r>
              </a:p>
            </p:txBody>
          </p:sp>
        </p:grpSp>
        <p:grpSp>
          <p:nvGrpSpPr>
            <p:cNvPr id="113" name="Weekdays"/>
            <p:cNvGrpSpPr/>
            <p:nvPr/>
          </p:nvGrpSpPr>
          <p:grpSpPr>
            <a:xfrm>
              <a:off x="729556" y="2377282"/>
              <a:ext cx="1749497" cy="143978"/>
              <a:chOff x="737816" y="2380599"/>
              <a:chExt cx="1749497" cy="143978"/>
            </a:xfrm>
          </p:grpSpPr>
          <p:sp>
            <p:nvSpPr>
              <p:cNvPr id="118" name="Monday"/>
              <p:cNvSpPr txBox="1"/>
              <p:nvPr/>
            </p:nvSpPr>
            <p:spPr>
              <a:xfrm>
                <a:off x="737816" y="2380599"/>
                <a:ext cx="181806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Mo</a:t>
                </a:r>
              </a:p>
            </p:txBody>
          </p:sp>
          <p:sp>
            <p:nvSpPr>
              <p:cNvPr id="119" name="Tuesday"/>
              <p:cNvSpPr txBox="1"/>
              <p:nvPr/>
            </p:nvSpPr>
            <p:spPr>
              <a:xfrm>
                <a:off x="1024168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Tu</a:t>
                </a:r>
              </a:p>
            </p:txBody>
          </p:sp>
          <p:sp>
            <p:nvSpPr>
              <p:cNvPr id="120" name="Wednesday"/>
              <p:cNvSpPr txBox="1"/>
              <p:nvPr/>
            </p:nvSpPr>
            <p:spPr>
              <a:xfrm>
                <a:off x="1265395" y="2380599"/>
                <a:ext cx="179987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We</a:t>
                </a:r>
              </a:p>
            </p:txBody>
          </p:sp>
          <p:sp>
            <p:nvSpPr>
              <p:cNvPr id="121" name="Thursday"/>
              <p:cNvSpPr txBox="1"/>
              <p:nvPr/>
            </p:nvSpPr>
            <p:spPr>
              <a:xfrm>
                <a:off x="1559724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</a:t>
                </a:r>
              </a:p>
            </p:txBody>
          </p:sp>
          <p:sp>
            <p:nvSpPr>
              <p:cNvPr id="122" name="Friday"/>
              <p:cNvSpPr txBox="1"/>
              <p:nvPr/>
            </p:nvSpPr>
            <p:spPr>
              <a:xfrm>
                <a:off x="1838220" y="2380599"/>
                <a:ext cx="105448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Fr</a:t>
                </a:r>
              </a:p>
            </p:txBody>
          </p:sp>
          <p:sp>
            <p:nvSpPr>
              <p:cNvPr id="123" name="Saturday"/>
              <p:cNvSpPr txBox="1"/>
              <p:nvPr/>
            </p:nvSpPr>
            <p:spPr>
              <a:xfrm>
                <a:off x="2088538" y="238059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Sa</a:t>
                </a:r>
              </a:p>
            </p:txBody>
          </p:sp>
          <p:sp>
            <p:nvSpPr>
              <p:cNvPr id="124" name="Sunday"/>
              <p:cNvSpPr txBox="1"/>
              <p:nvPr/>
            </p:nvSpPr>
            <p:spPr>
              <a:xfrm>
                <a:off x="2350959" y="2380599"/>
                <a:ext cx="136354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Su</a:t>
                </a:r>
              </a:p>
            </p:txBody>
          </p:sp>
        </p:grpSp>
        <p:sp>
          <p:nvSpPr>
            <p:cNvPr id="114" name="Selection Overlay"/>
            <p:cNvSpPr/>
            <p:nvPr/>
          </p:nvSpPr>
          <p:spPr>
            <a:xfrm>
              <a:off x="2283619" y="2755680"/>
              <a:ext cx="240506" cy="196858"/>
            </a:xfrm>
            <a:prstGeom prst="rect">
              <a:avLst/>
            </a:prstGeom>
            <a:solidFill>
              <a:srgbClr val="5B9BD5">
                <a:alpha val="21961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15" name="Navigation Arrows"/>
            <p:cNvGrpSpPr/>
            <p:nvPr/>
          </p:nvGrpSpPr>
          <p:grpSpPr>
            <a:xfrm>
              <a:off x="759804" y="2160592"/>
              <a:ext cx="1688482" cy="64009"/>
              <a:chOff x="759804" y="2160592"/>
              <a:chExt cx="1688482" cy="64009"/>
            </a:xfrm>
          </p:grpSpPr>
          <p:sp>
            <p:nvSpPr>
              <p:cNvPr id="116" name="Arrow Left"/>
              <p:cNvSpPr>
                <a:spLocks noChangeAspect="1"/>
              </p:cNvSpPr>
              <p:nvPr/>
            </p:nvSpPr>
            <p:spPr bwMode="auto">
              <a:xfrm rot="5400000" flipH="1">
                <a:off x="745889" y="2174507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7" name="Arrow Right"/>
              <p:cNvSpPr>
                <a:spLocks noChangeAspect="1"/>
              </p:cNvSpPr>
              <p:nvPr/>
            </p:nvSpPr>
            <p:spPr bwMode="auto">
              <a:xfrm rot="16200000" flipH="1">
                <a:off x="2398194" y="2174508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60" name="모서리가 둥근 직사각형 159"/>
          <p:cNvSpPr/>
          <p:nvPr/>
        </p:nvSpPr>
        <p:spPr>
          <a:xfrm>
            <a:off x="6956055" y="190482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4-1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161" name="Alert"/>
          <p:cNvGrpSpPr/>
          <p:nvPr>
            <p:custDataLst>
              <p:tags r:id="rId6"/>
            </p:custDataLst>
          </p:nvPr>
        </p:nvGrpSpPr>
        <p:grpSpPr>
          <a:xfrm>
            <a:off x="5590016" y="4712286"/>
            <a:ext cx="1795311" cy="1111128"/>
            <a:chOff x="595686" y="1261242"/>
            <a:chExt cx="2397404" cy="1003504"/>
          </a:xfrm>
        </p:grpSpPr>
        <p:sp>
          <p:nvSpPr>
            <p:cNvPr id="162" name="Window Body"/>
            <p:cNvSpPr/>
            <p:nvPr>
              <p:custDataLst>
                <p:tags r:id="rId21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3" name="Text"/>
            <p:cNvSpPr txBox="1"/>
            <p:nvPr>
              <p:custDataLst>
                <p:tags r:id="rId22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작성중인 내용을 취소하고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공연관리로 이동할까요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4" name="Title Bar"/>
            <p:cNvSpPr/>
            <p:nvPr>
              <p:custDataLst>
                <p:tags r:id="rId23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5" name="Close Button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6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68" name="Warning Icon" hidden="1"/>
              <p:cNvSpPr>
                <a:spLocks noChangeAspect="1" noEditPoint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9" name="Error Icon" hidden="1"/>
              <p:cNvSpPr>
                <a:spLocks noChangeAspect="1" noEditPoint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70" name="Question Icon" hidden="1"/>
              <p:cNvSpPr>
                <a:spLocks noChangeAspect="1"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67" name="Button 1"/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71" name="Button 1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6561072" y="550408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2" name="타원 171"/>
          <p:cNvSpPr/>
          <p:nvPr/>
        </p:nvSpPr>
        <p:spPr bwMode="auto">
          <a:xfrm>
            <a:off x="5625447" y="577100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</a:p>
        </p:txBody>
      </p:sp>
      <p:grpSp>
        <p:nvGrpSpPr>
          <p:cNvPr id="173" name="Alert"/>
          <p:cNvGrpSpPr/>
          <p:nvPr>
            <p:custDataLst>
              <p:tags r:id="rId8"/>
            </p:custDataLst>
          </p:nvPr>
        </p:nvGrpSpPr>
        <p:grpSpPr>
          <a:xfrm>
            <a:off x="7648939" y="4712286"/>
            <a:ext cx="1795311" cy="1111128"/>
            <a:chOff x="595686" y="1261242"/>
            <a:chExt cx="2397404" cy="1003504"/>
          </a:xfrm>
        </p:grpSpPr>
        <p:sp>
          <p:nvSpPr>
            <p:cNvPr id="174" name="Window Body"/>
            <p:cNvSpPr/>
            <p:nvPr>
              <p:custDataLst>
                <p:tags r:id="rId13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5" name="Text"/>
            <p:cNvSpPr txBox="1"/>
            <p:nvPr>
              <p:custDataLst>
                <p:tags r:id="rId14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 수정하시겠습니까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6" name="Title Bar"/>
            <p:cNvSpPr/>
            <p:nvPr>
              <p:custDataLst>
                <p:tags r:id="rId15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7" name="Close Button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78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80" name="Warning Icon" hidden="1"/>
              <p:cNvSpPr>
                <a:spLocks noChangeAspect="1" noEditPoint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1" name="Error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2" name="Question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79" name="Button 1"/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83" name="Button 1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8619995" y="550408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4" name="타원 183"/>
          <p:cNvSpPr/>
          <p:nvPr/>
        </p:nvSpPr>
        <p:spPr bwMode="auto">
          <a:xfrm>
            <a:off x="5052702" y="57734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</a:p>
        </p:txBody>
      </p:sp>
      <p:sp>
        <p:nvSpPr>
          <p:cNvPr id="185" name="모서리가 둥근 직사각형 184"/>
          <p:cNvSpPr/>
          <p:nvPr/>
        </p:nvSpPr>
        <p:spPr>
          <a:xfrm>
            <a:off x="5376249" y="4548317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8-1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186" name="모서리가 둥근 직사각형 185"/>
          <p:cNvSpPr/>
          <p:nvPr/>
        </p:nvSpPr>
        <p:spPr>
          <a:xfrm>
            <a:off x="7423576" y="454216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9-1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187" name="Drop-Down Box"/>
          <p:cNvGrpSpPr/>
          <p:nvPr>
            <p:custDataLst>
              <p:tags r:id="rId10"/>
            </p:custDataLst>
          </p:nvPr>
        </p:nvGrpSpPr>
        <p:grpSpPr>
          <a:xfrm>
            <a:off x="3411543" y="3045489"/>
            <a:ext cx="526647" cy="179536"/>
            <a:chOff x="595687" y="1292021"/>
            <a:chExt cx="1368151" cy="179536"/>
          </a:xfrm>
          <a:solidFill>
            <a:srgbClr val="F2F2F2"/>
          </a:solidFill>
        </p:grpSpPr>
        <p:sp>
          <p:nvSpPr>
            <p:cNvPr id="188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회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9" name="Arrow Down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90" name="Arrow Down"/>
          <p:cNvSpPr>
            <a:spLocks noChangeAspect="1"/>
          </p:cNvSpPr>
          <p:nvPr>
            <p:custDataLst>
              <p:tags r:id="rId11"/>
            </p:custDataLst>
          </p:nvPr>
        </p:nvSpPr>
        <p:spPr bwMode="auto">
          <a:xfrm flipH="1">
            <a:off x="6858181" y="3482281"/>
            <a:ext cx="64008" cy="36177"/>
          </a:xfrm>
          <a:custGeom>
            <a:avLst/>
            <a:gdLst>
              <a:gd name="T0" fmla="*/ 0 w 197"/>
              <a:gd name="T1" fmla="*/ 0 h 115"/>
              <a:gd name="T2" fmla="*/ 99 w 197"/>
              <a:gd name="T3" fmla="*/ 115 h 115"/>
              <a:gd name="T4" fmla="*/ 197 w 197"/>
              <a:gd name="T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7" h="115">
                <a:moveTo>
                  <a:pt x="0" y="0"/>
                </a:moveTo>
                <a:lnTo>
                  <a:pt x="99" y="115"/>
                </a:lnTo>
                <a:lnTo>
                  <a:pt x="197" y="0"/>
                </a:lnTo>
              </a:path>
            </a:pathLst>
          </a:custGeom>
          <a:solidFill>
            <a:srgbClr val="FFFFFF"/>
          </a:solidFill>
          <a:ln w="6350" cap="sq">
            <a:solidFill>
              <a:srgbClr val="80808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1" name="Text Box"/>
          <p:cNvSpPr/>
          <p:nvPr/>
        </p:nvSpPr>
        <p:spPr>
          <a:xfrm>
            <a:off x="3411543" y="374678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136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명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92" name="표 191"/>
          <p:cNvGraphicFramePr>
            <a:graphicFrameLocks noGrp="1"/>
          </p:cNvGraphicFramePr>
          <p:nvPr/>
        </p:nvGraphicFramePr>
        <p:xfrm>
          <a:off x="10073412" y="1106830"/>
          <a:ext cx="2119937" cy="5434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경로명</a:t>
                      </a:r>
                      <a:r>
                        <a:rPr lang="ko-KR" altLang="en-US" sz="750" baseline="0" dirty="0"/>
                        <a:t> 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활성화 된 공연 조회 클릭 시 공연 조회 </a:t>
                      </a:r>
                      <a:r>
                        <a:rPr lang="en-US" altLang="ko-KR" sz="750" baseline="0" dirty="0"/>
                        <a:t>(</a:t>
                      </a:r>
                      <a:r>
                        <a:rPr lang="ko-KR" altLang="en-US" sz="750" baseline="0" dirty="0"/>
                        <a:t>리스트</a:t>
                      </a:r>
                      <a:r>
                        <a:rPr lang="en-US" altLang="ko-KR" sz="750" baseline="0" dirty="0"/>
                        <a:t>)</a:t>
                      </a:r>
                      <a:r>
                        <a:rPr lang="ko-KR" altLang="en-US" sz="750" baseline="0" dirty="0"/>
                        <a:t>로 돌아간다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76059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공연명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옵션 레베카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레미제라블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맘마미아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공연 장소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공연 </a:t>
                      </a:r>
                      <a:r>
                        <a:rPr lang="ko-KR" altLang="en-US" sz="750" dirty="0" err="1"/>
                        <a:t>회차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1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2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3</a:t>
                      </a:r>
                      <a:r>
                        <a:rPr lang="ko-KR" altLang="en-US" sz="750" dirty="0"/>
                        <a:t>회</a:t>
                      </a:r>
                      <a:r>
                        <a:rPr lang="en-US" altLang="ko-KR" sz="750" dirty="0"/>
                        <a:t>, 4</a:t>
                      </a:r>
                      <a:r>
                        <a:rPr lang="ko-KR" altLang="en-US" sz="750" dirty="0"/>
                        <a:t>회 선택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공연 일정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날짜 선택 후 공연 시간 선택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수용 가능 인원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작성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런타임 </a:t>
                      </a:r>
                      <a:r>
                        <a:rPr lang="en-US" altLang="ko-KR" sz="750" dirty="0"/>
                        <a:t>: 120</a:t>
                      </a:r>
                      <a:r>
                        <a:rPr lang="ko-KR" altLang="en-US" sz="750" dirty="0"/>
                        <a:t>분</a:t>
                      </a:r>
                      <a:r>
                        <a:rPr lang="en-US" altLang="ko-KR" sz="750" dirty="0"/>
                        <a:t>, 90</a:t>
                      </a:r>
                      <a:r>
                        <a:rPr lang="ko-KR" altLang="en-US" sz="750" dirty="0"/>
                        <a:t>분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8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공연 내용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공연 줄거리 및 출연진에 관해 작성</a:t>
                      </a:r>
                      <a:r>
                        <a:rPr lang="en-US" altLang="ko-KR" sz="750" dirty="0"/>
                        <a:t>,</a:t>
                      </a:r>
                      <a:r>
                        <a:rPr lang="ko-KR" altLang="en-US" sz="750" dirty="0"/>
                        <a:t> 첨부파일로 사진 첨부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95238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9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삭제버튼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 나온 후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확인 시 삭제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258240"/>
                  </a:ext>
                </a:extLst>
              </a:tr>
              <a:tr h="5434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10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수정버튼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 나온 후</a:t>
                      </a:r>
                      <a:endParaRPr lang="en-US" altLang="ko-KR" sz="750" baseline="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 </a:t>
                      </a:r>
                      <a:r>
                        <a:rPr lang="ko-KR" altLang="en-US" sz="750" baseline="0" dirty="0" err="1"/>
                        <a:t>머뭄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확인 시 수정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0881792"/>
                  </a:ext>
                </a:extLst>
              </a:tr>
            </a:tbl>
          </a:graphicData>
        </a:graphic>
      </p:graphicFrame>
      <p:graphicFrame>
        <p:nvGraphicFramePr>
          <p:cNvPr id="193" name="표 192">
            <a:extLst>
              <a:ext uri="{FF2B5EF4-FFF2-40B4-BE49-F238E27FC236}">
                <a16:creationId xmlns:a16="http://schemas.microsoft.com/office/drawing/2014/main" id="{C5834801-1D0D-F827-114B-A5FDDF3A07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065515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6062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표 41"/>
          <p:cNvGraphicFramePr>
            <a:graphicFrameLocks noGrp="1"/>
          </p:cNvGraphicFramePr>
          <p:nvPr/>
        </p:nvGraphicFramePr>
        <p:xfrm>
          <a:off x="10068796" y="1110170"/>
          <a:ext cx="2119937" cy="5434122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검색 카테고리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ko-KR" altLang="en-US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공연 </a:t>
                      </a:r>
                      <a:r>
                        <a:rPr kumimoji="0" lang="ko-KR" altLang="en-US" sz="750" b="0" i="0" u="none" strike="noStrike" kern="1200" cap="none" normalizeH="0" baseline="0" dirty="0" err="1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예매자들의</a:t>
                      </a:r>
                      <a:r>
                        <a:rPr kumimoji="0" lang="ko-KR" altLang="en-US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 정보를 </a:t>
                      </a:r>
                      <a:r>
                        <a:rPr kumimoji="0" lang="en-US" altLang="ko-KR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DB</a:t>
                      </a:r>
                      <a:r>
                        <a:rPr kumimoji="0" lang="ko-KR" altLang="en-US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에서 불러온다</a:t>
                      </a:r>
                      <a:r>
                        <a:rPr kumimoji="0" lang="en-US" altLang="ko-KR" sz="750" b="0" i="0" u="none" strike="noStrike" kern="1200" cap="none" normalizeH="0" baseline="0" dirty="0">
                          <a:solidFill>
                            <a:srgbClr val="000000"/>
                          </a:solidFill>
                          <a:latin typeface="+mn-lt"/>
                          <a:ea typeface="맑은 고딕"/>
                          <a:cs typeface="맑은 고딕"/>
                        </a:rPr>
                        <a:t>.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6492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예매번호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수업번호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+ </a:t>
                      </a:r>
                      <a:r>
                        <a:rPr lang="ko-KR" altLang="en-US" sz="750" dirty="0" err="1"/>
                        <a:t>예매순서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3</a:t>
                      </a:r>
                      <a:r>
                        <a:rPr lang="ko-KR" altLang="en-US" sz="750" dirty="0"/>
                        <a:t>자리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2187727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en-US" altLang="ko-KR" sz="750" dirty="0"/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>
                        <a:defRPr/>
                      </a:pP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7635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예매자</a:t>
              </a:r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2790478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 err="1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공연 관리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예매자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 조회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장서희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 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공연 관리 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kumimoji="0" lang="ko-KR" altLang="en-US" sz="1000" b="1" i="0" u="none" strike="noStrike" kern="1200" cap="none" spc="0" normalizeH="0" baseline="0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예매자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조회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867989" y="1660252"/>
            <a:ext cx="1142474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예매자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조회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Pagination"/>
          <p:cNvSpPr txBox="1"/>
          <p:nvPr/>
        </p:nvSpPr>
        <p:spPr>
          <a:xfrm>
            <a:off x="4813728" y="5831175"/>
            <a:ext cx="1615689" cy="212366"/>
          </a:xfrm>
          <a:prstGeom prst="rect">
            <a:avLst/>
          </a:prstGeom>
          <a:noFill/>
        </p:spPr>
        <p:txBody>
          <a:bodyPr wrap="none" lIns="73152" tIns="36576" rIns="73152" bIns="36576">
            <a:spAutoFit/>
          </a:bodyPr>
          <a:lstStyle/>
          <a:p>
            <a:pPr marL="0" lvl="0" indent="0" algn="l" defTabSz="95781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&lt;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2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3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4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none" strike="noStrike" kern="1200" cap="none" spc="0" normalizeH="0" baseline="0" dirty="0">
                <a:solidFill>
                  <a:srgbClr val="5F5F5F"/>
                </a:solidFill>
                <a:latin typeface="Segoe UI"/>
                <a:cs typeface="Segoe UI"/>
              </a:rPr>
              <a:t>…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9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10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&gt;</a:t>
            </a: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60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1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2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6" name="표 65"/>
          <p:cNvGraphicFramePr>
            <a:graphicFrameLocks noGrp="1"/>
          </p:cNvGraphicFramePr>
          <p:nvPr/>
        </p:nvGraphicFramePr>
        <p:xfrm>
          <a:off x="2001896" y="2937127"/>
          <a:ext cx="7011382" cy="257860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001626">
                  <a:extLst>
                    <a:ext uri="{9D8B030D-6E8A-4147-A177-3AD203B41FA5}">
                      <a16:colId xmlns:a16="http://schemas.microsoft.com/office/drawing/2014/main" val="1986842146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1626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</a:tblGrid>
              <a:tr h="28651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예매번호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아이디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성별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생년월일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휴대폰번호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962696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998171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374828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568114"/>
                  </a:ext>
                </a:extLst>
              </a:tr>
              <a:tr h="286512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3806750"/>
                  </a:ext>
                </a:extLst>
              </a:tr>
            </a:tbl>
          </a:graphicData>
        </a:graphic>
      </p:graphicFrame>
      <p:sp>
        <p:nvSpPr>
          <p:cNvPr id="67" name="타원 66"/>
          <p:cNvSpPr/>
          <p:nvPr/>
        </p:nvSpPr>
        <p:spPr>
          <a:xfrm>
            <a:off x="1756616" y="276723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3" name="타원 42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44" name="타원 43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45" name="타원 44"/>
          <p:cNvSpPr/>
          <p:nvPr/>
        </p:nvSpPr>
        <p:spPr>
          <a:xfrm>
            <a:off x="2015439" y="295723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6" name="타원 45"/>
          <p:cNvSpPr/>
          <p:nvPr/>
        </p:nvSpPr>
        <p:spPr>
          <a:xfrm>
            <a:off x="7839148" y="262985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3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1DA71FDA-165A-36E3-2955-35D2F5D9D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938634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2543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484292" y="2958127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회원 관리</a:t>
            </a:r>
          </a:p>
        </p:txBody>
      </p:sp>
    </p:spTree>
    <p:extLst>
      <p:ext uri="{BB962C8B-B14F-4D97-AF65-F5344CB8AC3E}">
        <p14:creationId xmlns:p14="http://schemas.microsoft.com/office/powerpoint/2010/main" val="4250497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0504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회원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6550303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 err="1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회원 관리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 회원 조회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장서희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defTabSz="957816">
                        <a:spcBef>
                          <a:spcPct val="0"/>
                        </a:spcBef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 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회원 관리 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kumimoji="0" lang="ko-KR" alt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회원 조회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898281" y="1660252"/>
            <a:ext cx="1052706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 조회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6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Arrow Down"/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 flipH="1">
            <a:off x="8898284" y="2719380"/>
            <a:ext cx="64008" cy="36177"/>
          </a:xfrm>
          <a:custGeom>
            <a:avLst/>
            <a:gdLst>
              <a:gd name="T0" fmla="*/ 0 w 197"/>
              <a:gd name="T1" fmla="*/ 0 h 115"/>
              <a:gd name="T2" fmla="*/ 99 w 197"/>
              <a:gd name="T3" fmla="*/ 115 h 115"/>
              <a:gd name="T4" fmla="*/ 197 w 197"/>
              <a:gd name="T5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7" h="115">
                <a:moveTo>
                  <a:pt x="0" y="0"/>
                </a:moveTo>
                <a:lnTo>
                  <a:pt x="99" y="115"/>
                </a:lnTo>
                <a:lnTo>
                  <a:pt x="197" y="0"/>
                </a:lnTo>
              </a:path>
            </a:pathLst>
          </a:custGeom>
          <a:solidFill>
            <a:srgbClr val="FFFFFF"/>
          </a:solidFill>
          <a:ln w="6350" cap="sq">
            <a:solidFill>
              <a:srgbClr val="80808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3324026" y="19969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1</a:t>
            </a:r>
          </a:p>
        </p:txBody>
      </p:sp>
      <p:graphicFrame>
        <p:nvGraphicFramePr>
          <p:cNvPr id="69" name="표 68"/>
          <p:cNvGraphicFramePr>
            <a:graphicFrameLocks noGrp="1"/>
          </p:cNvGraphicFramePr>
          <p:nvPr/>
        </p:nvGraphicFramePr>
        <p:xfrm>
          <a:off x="10072063" y="1102076"/>
          <a:ext cx="2119937" cy="5434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0621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/>
                        <a:t>옵션 일반회원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배우회원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특별회원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광고 수신 동의 여부 중 선택하여 검색 가능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0621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2</a:t>
                      </a:r>
                      <a:endParaRPr kumimoji="0" lang="ko-KR" altLang="en-US" sz="750" b="1" i="0" u="none" strike="noStrike" cap="none" normalizeH="0" baseline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키워드입력</a:t>
                      </a:r>
                      <a:r>
                        <a:rPr lang="ko-KR" altLang="en-US" sz="750" dirty="0"/>
                        <a:t>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6666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3</a:t>
                      </a:r>
                      <a:endParaRPr kumimoji="0" lang="ko-KR" altLang="en-US" sz="750" b="1" i="0" u="none" strike="noStrike" cap="none" normalizeH="0" baseline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/>
                        <a:t>옵션 검색 시 나오는 일반 회원의 정보</a:t>
                      </a:r>
                      <a:endParaRPr lang="ko-KR" altLang="en-US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0621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baseline="0" dirty="0"/>
                        <a:t>옵션 </a:t>
                      </a:r>
                      <a:r>
                        <a:rPr lang="ko-KR" altLang="en-US" sz="750" baseline="0" dirty="0" err="1"/>
                        <a:t>검색시</a:t>
                      </a:r>
                      <a:r>
                        <a:rPr lang="ko-KR" altLang="en-US" sz="750" baseline="0" dirty="0"/>
                        <a:t> 나오는 배우 회원의 정보</a:t>
                      </a:r>
                      <a:endParaRPr lang="en-US" altLang="ko-KR" sz="750" baseline="0" dirty="0"/>
                    </a:p>
                    <a:p>
                      <a:pPr algn="l">
                        <a:defRPr/>
                      </a:pPr>
                      <a:r>
                        <a:rPr lang="ko-KR" altLang="en-US" sz="750" baseline="0" dirty="0" err="1"/>
                        <a:t>배우회원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en-US" altLang="ko-KR" sz="750" baseline="0" dirty="0"/>
                        <a:t>: </a:t>
                      </a:r>
                      <a:r>
                        <a:rPr lang="ko-KR" altLang="en-US" sz="750" baseline="0" dirty="0"/>
                        <a:t>수강신청을 한 일반 회원</a:t>
                      </a:r>
                      <a:endParaRPr lang="en-US" altLang="ko-KR" sz="750" baseline="0" dirty="0"/>
                    </a:p>
                    <a:p>
                      <a:pPr algn="l">
                        <a:defRPr/>
                      </a:pPr>
                      <a:r>
                        <a:rPr lang="ko-KR" altLang="en-US" sz="750" baseline="0" dirty="0" err="1"/>
                        <a:t>배우회원은</a:t>
                      </a:r>
                      <a:r>
                        <a:rPr lang="ko-KR" altLang="en-US" sz="750" baseline="0" dirty="0"/>
                        <a:t> 추가로 기수와 </a:t>
                      </a:r>
                      <a:r>
                        <a:rPr lang="ko-KR" altLang="en-US" sz="750" baseline="0" dirty="0" err="1"/>
                        <a:t>사지을</a:t>
                      </a:r>
                      <a:r>
                        <a:rPr lang="ko-KR" altLang="en-US" sz="750" baseline="0" dirty="0"/>
                        <a:t> 확인 할 수 있다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70621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 err="1"/>
                        <a:t>옵션검색시</a:t>
                      </a:r>
                      <a:r>
                        <a:rPr lang="ko-KR" altLang="en-US" sz="750" dirty="0"/>
                        <a:t> 나오는 특별 회원의 정보</a:t>
                      </a:r>
                      <a:endParaRPr lang="en-US" altLang="ko-KR" sz="750" dirty="0"/>
                    </a:p>
                    <a:p>
                      <a:pPr algn="l">
                        <a:defRPr/>
                      </a:pPr>
                      <a:r>
                        <a:rPr lang="ko-KR" altLang="en-US" sz="750" dirty="0"/>
                        <a:t>특별회원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수강을 완료한 배우 회원들 분류</a:t>
                      </a:r>
                      <a:endParaRPr lang="en-US" altLang="ko-KR" sz="750" dirty="0"/>
                    </a:p>
                    <a:p>
                      <a:pPr algn="l">
                        <a:defRPr/>
                      </a:pPr>
                      <a:r>
                        <a:rPr lang="ko-KR" altLang="en-US" sz="750" dirty="0"/>
                        <a:t>특별 회원은 추가로 기수와</a:t>
                      </a:r>
                      <a:r>
                        <a:rPr lang="ko-KR" altLang="en-US" sz="750" baseline="0" dirty="0"/>
                        <a:t> 사진을 확인 할 수 있다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861103"/>
                  </a:ext>
                </a:extLst>
              </a:tr>
              <a:tr h="184261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</a:tbl>
          </a:graphicData>
        </a:graphic>
      </p:graphicFrame>
      <p:graphicFrame>
        <p:nvGraphicFramePr>
          <p:cNvPr id="71" name="표 70"/>
          <p:cNvGraphicFramePr>
            <a:graphicFrameLocks noGrp="1"/>
          </p:cNvGraphicFramePr>
          <p:nvPr/>
        </p:nvGraphicFramePr>
        <p:xfrm>
          <a:off x="1795117" y="2707681"/>
          <a:ext cx="7547169" cy="572876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640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68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63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47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11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723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2277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0382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8181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회원등급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아이디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성별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생년월일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휴대폰 번호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광고동의여부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06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일반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Hong***</a:t>
                      </a:r>
                      <a:endParaRPr lang="ko-KR" altLang="en-US" sz="800" u="none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홍길동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남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1998.03.04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hgd@test.com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010-1234-1234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Y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9" name="표 98"/>
          <p:cNvGraphicFramePr>
            <a:graphicFrameLocks noGrp="1"/>
          </p:cNvGraphicFramePr>
          <p:nvPr/>
        </p:nvGraphicFramePr>
        <p:xfrm>
          <a:off x="1795117" y="3401893"/>
          <a:ext cx="7547171" cy="1339417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582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41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53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21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5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4001315793"/>
                    </a:ext>
                  </a:extLst>
                </a:gridCol>
                <a:gridCol w="854993">
                  <a:extLst>
                    <a:ext uri="{9D8B030D-6E8A-4147-A177-3AD203B41FA5}">
                      <a16:colId xmlns:a16="http://schemas.microsoft.com/office/drawing/2014/main" val="1846026973"/>
                    </a:ext>
                  </a:extLst>
                </a:gridCol>
              </a:tblGrid>
              <a:tr h="30450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회원등급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기수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사진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아이디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성별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생년월일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휴대폰번호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광고동의여부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622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배우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기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lee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이순신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2000.05.06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Lee@test.com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010-1234-1234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N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00" name="Placeholder">
            <a:extLst>
              <a:ext uri="{FF2B5EF4-FFF2-40B4-BE49-F238E27FC236}">
                <a16:creationId xmlns:a16="http://schemas.microsoft.com/office/drawing/2014/main" id="{5A79A1C5-788F-355A-6AD1-BB92DB8465C8}"/>
              </a:ext>
            </a:extLst>
          </p:cNvPr>
          <p:cNvGrpSpPr>
            <a:grpSpLocks/>
          </p:cNvGrpSpPr>
          <p:nvPr/>
        </p:nvGrpSpPr>
        <p:grpSpPr bwMode="auto">
          <a:xfrm>
            <a:off x="3332339" y="3841161"/>
            <a:ext cx="807400" cy="862640"/>
            <a:chOff x="508000" y="1397000"/>
            <a:chExt cx="1018600" cy="1027924"/>
          </a:xfrm>
          <a:solidFill>
            <a:srgbClr val="FFFFFF"/>
          </a:solidFill>
        </p:grpSpPr>
        <p:sp>
          <p:nvSpPr>
            <p:cNvPr id="101" name="Border">
              <a:extLst>
                <a:ext uri="{FF2B5EF4-FFF2-40B4-BE49-F238E27FC236}">
                  <a16:creationId xmlns:a16="http://schemas.microsoft.com/office/drawing/2014/main" id="{FDED5887-6CE8-AFDC-9FF2-5A731AE95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2" name="Line 2">
              <a:extLst>
                <a:ext uri="{FF2B5EF4-FFF2-40B4-BE49-F238E27FC236}">
                  <a16:creationId xmlns:a16="http://schemas.microsoft.com/office/drawing/2014/main" id="{126DF5ED-E1B1-62C2-687C-4D84CEB6A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Line 1">
              <a:extLst>
                <a:ext uri="{FF2B5EF4-FFF2-40B4-BE49-F238E27FC236}">
                  <a16:creationId xmlns:a16="http://schemas.microsoft.com/office/drawing/2014/main" id="{EF915674-E295-D273-2A83-4B071F6D5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488" y="1416812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104" name="표 103"/>
          <p:cNvGraphicFramePr>
            <a:graphicFrameLocks noGrp="1"/>
          </p:cNvGraphicFramePr>
          <p:nvPr/>
        </p:nvGraphicFramePr>
        <p:xfrm>
          <a:off x="1795115" y="4850933"/>
          <a:ext cx="7547171" cy="1339417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582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41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53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21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5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47651">
                  <a:extLst>
                    <a:ext uri="{9D8B030D-6E8A-4147-A177-3AD203B41FA5}">
                      <a16:colId xmlns:a16="http://schemas.microsoft.com/office/drawing/2014/main" val="4001315793"/>
                    </a:ext>
                  </a:extLst>
                </a:gridCol>
                <a:gridCol w="854993">
                  <a:extLst>
                    <a:ext uri="{9D8B030D-6E8A-4147-A177-3AD203B41FA5}">
                      <a16:colId xmlns:a16="http://schemas.microsoft.com/office/drawing/2014/main" val="1846026973"/>
                    </a:ext>
                  </a:extLst>
                </a:gridCol>
              </a:tblGrid>
              <a:tr h="30450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회원등급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기수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사진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아이디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성별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생년월일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이메일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휴대폰번호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광고동의여부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622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특별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000002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1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기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lee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이순신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2000.05.06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Lee@test.com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010-1234-1234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/>
                          <a:cs typeface="Segoe UI"/>
                        </a:rPr>
                        <a:t>Y</a:t>
                      </a:r>
                      <a:endParaRPr lang="ko-KR" altLang="en-US" sz="800" dirty="0">
                        <a:solidFill>
                          <a:srgbClr val="5F5F5F"/>
                        </a:solidFill>
                        <a:latin typeface="Segoe UI"/>
                        <a:cs typeface="Segoe UI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05" name="Placeholder">
            <a:extLst>
              <a:ext uri="{FF2B5EF4-FFF2-40B4-BE49-F238E27FC236}">
                <a16:creationId xmlns:a16="http://schemas.microsoft.com/office/drawing/2014/main" id="{5A79A1C5-788F-355A-6AD1-BB92DB8465C8}"/>
              </a:ext>
            </a:extLst>
          </p:cNvPr>
          <p:cNvGrpSpPr>
            <a:grpSpLocks/>
          </p:cNvGrpSpPr>
          <p:nvPr/>
        </p:nvGrpSpPr>
        <p:grpSpPr bwMode="auto">
          <a:xfrm>
            <a:off x="3332337" y="5290201"/>
            <a:ext cx="807400" cy="862640"/>
            <a:chOff x="508000" y="1397000"/>
            <a:chExt cx="1018600" cy="1027924"/>
          </a:xfrm>
          <a:solidFill>
            <a:srgbClr val="FFFFFF"/>
          </a:solidFill>
        </p:grpSpPr>
        <p:sp>
          <p:nvSpPr>
            <p:cNvPr id="106" name="Border">
              <a:extLst>
                <a:ext uri="{FF2B5EF4-FFF2-40B4-BE49-F238E27FC236}">
                  <a16:creationId xmlns:a16="http://schemas.microsoft.com/office/drawing/2014/main" id="{FDED5887-6CE8-AFDC-9FF2-5A731AE95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7" name="Line 2">
              <a:extLst>
                <a:ext uri="{FF2B5EF4-FFF2-40B4-BE49-F238E27FC236}">
                  <a16:creationId xmlns:a16="http://schemas.microsoft.com/office/drawing/2014/main" id="{126DF5ED-E1B1-62C2-687C-4D84CEB6A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Line 1">
              <a:extLst>
                <a:ext uri="{FF2B5EF4-FFF2-40B4-BE49-F238E27FC236}">
                  <a16:creationId xmlns:a16="http://schemas.microsoft.com/office/drawing/2014/main" id="{EF915674-E295-D273-2A83-4B071F6D5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488" y="1416812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0" name="Pagination"/>
          <p:cNvSpPr txBox="1"/>
          <p:nvPr/>
        </p:nvSpPr>
        <p:spPr>
          <a:xfrm>
            <a:off x="4848738" y="6258741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0400EF44-7E9A-1C5E-B69A-6F8BBADFBCD2}"/>
              </a:ext>
            </a:extLst>
          </p:cNvPr>
          <p:cNvSpPr/>
          <p:nvPr/>
        </p:nvSpPr>
        <p:spPr>
          <a:xfrm>
            <a:off x="1639618" y="259389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3</a:t>
            </a: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0400EF44-7E9A-1C5E-B69A-6F8BBADFBCD2}"/>
              </a:ext>
            </a:extLst>
          </p:cNvPr>
          <p:cNvSpPr/>
          <p:nvPr/>
        </p:nvSpPr>
        <p:spPr>
          <a:xfrm>
            <a:off x="1639618" y="331282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0400EF44-7E9A-1C5E-B69A-6F8BBADFBCD2}"/>
              </a:ext>
            </a:extLst>
          </p:cNvPr>
          <p:cNvSpPr/>
          <p:nvPr/>
        </p:nvSpPr>
        <p:spPr>
          <a:xfrm>
            <a:off x="1639618" y="478793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</a:p>
        </p:txBody>
      </p:sp>
      <p:sp>
        <p:nvSpPr>
          <p:cNvPr id="60" name="타원 59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graphicFrame>
        <p:nvGraphicFramePr>
          <p:cNvPr id="61" name="표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261305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0445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6FE45CC-CB11-8FF4-D685-743DE561C515}"/>
              </a:ext>
            </a:extLst>
          </p:cNvPr>
          <p:cNvCxnSpPr>
            <a:cxnSpLocks/>
          </p:cNvCxnSpPr>
          <p:nvPr/>
        </p:nvCxnSpPr>
        <p:spPr>
          <a:xfrm>
            <a:off x="479425" y="6081486"/>
            <a:ext cx="11304588" cy="0"/>
          </a:xfrm>
          <a:prstGeom prst="line">
            <a:avLst/>
          </a:prstGeom>
          <a:ln w="19050">
            <a:solidFill>
              <a:srgbClr val="001B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277B314-4B1F-93EE-94D6-3EB66CA5F21C}"/>
              </a:ext>
            </a:extLst>
          </p:cNvPr>
          <p:cNvSpPr txBox="1"/>
          <p:nvPr/>
        </p:nvSpPr>
        <p:spPr>
          <a:xfrm>
            <a:off x="676172" y="609761"/>
            <a:ext cx="3390865" cy="848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48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CONTENTS</a:t>
            </a:r>
            <a:endParaRPr lang="ko-KR" altLang="en-US" sz="48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A7E33A2-3D7C-7209-9F40-F46A62758BD0}"/>
              </a:ext>
            </a:extLst>
          </p:cNvPr>
          <p:cNvCxnSpPr>
            <a:cxnSpLocks/>
          </p:cNvCxnSpPr>
          <p:nvPr/>
        </p:nvCxnSpPr>
        <p:spPr>
          <a:xfrm>
            <a:off x="818969" y="2504823"/>
            <a:ext cx="1677488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5015C4-A9CA-25F7-6E61-F6DE4F44CEA8}"/>
              </a:ext>
            </a:extLst>
          </p:cNvPr>
          <p:cNvSpPr txBox="1"/>
          <p:nvPr/>
        </p:nvSpPr>
        <p:spPr>
          <a:xfrm>
            <a:off x="730614" y="2660470"/>
            <a:ext cx="1109599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01.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게시판 관리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ADFE97-284A-068A-E223-5B833800438F}"/>
              </a:ext>
            </a:extLst>
          </p:cNvPr>
          <p:cNvSpPr txBox="1"/>
          <p:nvPr/>
        </p:nvSpPr>
        <p:spPr>
          <a:xfrm>
            <a:off x="2509811" y="2677284"/>
            <a:ext cx="867545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공지사항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1BA0A8-5109-EA89-A4F5-7C99E7B3821C}"/>
              </a:ext>
            </a:extLst>
          </p:cNvPr>
          <p:cNvSpPr txBox="1"/>
          <p:nvPr/>
        </p:nvSpPr>
        <p:spPr>
          <a:xfrm>
            <a:off x="5715332" y="2677284"/>
            <a:ext cx="341760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01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210D61-7166-5FB1-E3F9-50D1CE2BF9C5}"/>
              </a:ext>
            </a:extLst>
          </p:cNvPr>
          <p:cNvSpPr txBox="1"/>
          <p:nvPr/>
        </p:nvSpPr>
        <p:spPr>
          <a:xfrm>
            <a:off x="5718079" y="2974916"/>
            <a:ext cx="341760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02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D7AA1FA-60DF-49B3-12BF-A21D4C17860F}"/>
              </a:ext>
            </a:extLst>
          </p:cNvPr>
          <p:cNvCxnSpPr>
            <a:cxnSpLocks/>
          </p:cNvCxnSpPr>
          <p:nvPr/>
        </p:nvCxnSpPr>
        <p:spPr>
          <a:xfrm>
            <a:off x="816222" y="4016104"/>
            <a:ext cx="1677488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D45CDD2-9BBB-82D6-8E28-D415D0CB8CF2}"/>
              </a:ext>
            </a:extLst>
          </p:cNvPr>
          <p:cNvCxnSpPr>
            <a:cxnSpLocks/>
          </p:cNvCxnSpPr>
          <p:nvPr/>
        </p:nvCxnSpPr>
        <p:spPr>
          <a:xfrm>
            <a:off x="2663060" y="2504823"/>
            <a:ext cx="3349181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48F8215-6799-48FB-8A7A-93E4FBA45C35}"/>
              </a:ext>
            </a:extLst>
          </p:cNvPr>
          <p:cNvCxnSpPr>
            <a:cxnSpLocks/>
          </p:cNvCxnSpPr>
          <p:nvPr/>
        </p:nvCxnSpPr>
        <p:spPr>
          <a:xfrm>
            <a:off x="2661263" y="4016104"/>
            <a:ext cx="3349181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8CEB238-8D19-AC52-5366-9D1531E43BC5}"/>
              </a:ext>
            </a:extLst>
          </p:cNvPr>
          <p:cNvSpPr txBox="1"/>
          <p:nvPr/>
        </p:nvSpPr>
        <p:spPr>
          <a:xfrm>
            <a:off x="727867" y="4171751"/>
            <a:ext cx="946093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03.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회원관리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7F06CE-C955-7674-99EA-1E90E9969CDE}"/>
              </a:ext>
            </a:extLst>
          </p:cNvPr>
          <p:cNvSpPr txBox="1"/>
          <p:nvPr/>
        </p:nvSpPr>
        <p:spPr>
          <a:xfrm>
            <a:off x="2507064" y="4188565"/>
            <a:ext cx="867545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회원조회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2363FD-A846-592B-A77D-51523C221BEB}"/>
              </a:ext>
            </a:extLst>
          </p:cNvPr>
          <p:cNvSpPr txBox="1"/>
          <p:nvPr/>
        </p:nvSpPr>
        <p:spPr>
          <a:xfrm>
            <a:off x="5712585" y="4188565"/>
            <a:ext cx="341760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06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890F7D-FBE2-2941-4131-19F973C522CE}"/>
              </a:ext>
            </a:extLst>
          </p:cNvPr>
          <p:cNvSpPr txBox="1"/>
          <p:nvPr/>
        </p:nvSpPr>
        <p:spPr>
          <a:xfrm>
            <a:off x="2509811" y="4486197"/>
            <a:ext cx="1194558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수강 신청 현황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43A406-5B2D-DF2B-F1D5-A5AC5CA700F7}"/>
              </a:ext>
            </a:extLst>
          </p:cNvPr>
          <p:cNvSpPr txBox="1"/>
          <p:nvPr/>
        </p:nvSpPr>
        <p:spPr>
          <a:xfrm>
            <a:off x="5715332" y="4486197"/>
            <a:ext cx="341760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07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78157C3-AEE1-2374-D5FC-CE1A0A2EBEB3}"/>
              </a:ext>
            </a:extLst>
          </p:cNvPr>
          <p:cNvCxnSpPr>
            <a:cxnSpLocks/>
          </p:cNvCxnSpPr>
          <p:nvPr/>
        </p:nvCxnSpPr>
        <p:spPr>
          <a:xfrm>
            <a:off x="6178844" y="2504823"/>
            <a:ext cx="1677488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DFB20C7-19FC-3BC7-D23A-6EC15E070984}"/>
              </a:ext>
            </a:extLst>
          </p:cNvPr>
          <p:cNvSpPr txBox="1"/>
          <p:nvPr/>
        </p:nvSpPr>
        <p:spPr>
          <a:xfrm>
            <a:off x="6096810" y="2660470"/>
            <a:ext cx="946093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02.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공연관리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7ED76F-C95B-C3A7-06FE-8AC3CD438DCE}"/>
              </a:ext>
            </a:extLst>
          </p:cNvPr>
          <p:cNvSpPr txBox="1"/>
          <p:nvPr/>
        </p:nvSpPr>
        <p:spPr>
          <a:xfrm>
            <a:off x="7914107" y="2677284"/>
            <a:ext cx="867545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공연조회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BDCAB1-3DBF-6127-25F9-BE08FA61F178}"/>
              </a:ext>
            </a:extLst>
          </p:cNvPr>
          <p:cNvSpPr txBox="1"/>
          <p:nvPr/>
        </p:nvSpPr>
        <p:spPr>
          <a:xfrm>
            <a:off x="11119628" y="2677284"/>
            <a:ext cx="341760" cy="28142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04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47602F-E7D9-2CA3-9D6B-7D2E640261E0}"/>
              </a:ext>
            </a:extLst>
          </p:cNvPr>
          <p:cNvSpPr txBox="1"/>
          <p:nvPr/>
        </p:nvSpPr>
        <p:spPr>
          <a:xfrm>
            <a:off x="7916854" y="2974916"/>
            <a:ext cx="1031051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예매자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조회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F62744-031E-F085-B4F5-9509BE065288}"/>
              </a:ext>
            </a:extLst>
          </p:cNvPr>
          <p:cNvSpPr txBox="1"/>
          <p:nvPr/>
        </p:nvSpPr>
        <p:spPr>
          <a:xfrm>
            <a:off x="11122375" y="2974916"/>
            <a:ext cx="341760" cy="28142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05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6C73095-AD72-707A-10F7-6CC8CB45A105}"/>
              </a:ext>
            </a:extLst>
          </p:cNvPr>
          <p:cNvCxnSpPr>
            <a:cxnSpLocks/>
          </p:cNvCxnSpPr>
          <p:nvPr/>
        </p:nvCxnSpPr>
        <p:spPr>
          <a:xfrm>
            <a:off x="8022936" y="2504823"/>
            <a:ext cx="3349181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E5248F98-88D9-C1D1-C07C-A91A8E1A33BA}"/>
              </a:ext>
            </a:extLst>
          </p:cNvPr>
          <p:cNvCxnSpPr>
            <a:cxnSpLocks/>
          </p:cNvCxnSpPr>
          <p:nvPr/>
        </p:nvCxnSpPr>
        <p:spPr>
          <a:xfrm>
            <a:off x="6177997" y="4016104"/>
            <a:ext cx="1677488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1015AC45-5D22-CA64-AF3D-CEB94513BCDA}"/>
              </a:ext>
            </a:extLst>
          </p:cNvPr>
          <p:cNvCxnSpPr>
            <a:cxnSpLocks/>
          </p:cNvCxnSpPr>
          <p:nvPr/>
        </p:nvCxnSpPr>
        <p:spPr>
          <a:xfrm>
            <a:off x="8023037" y="4016104"/>
            <a:ext cx="3349181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C955C1E-1B8C-6F27-3E68-91D31C9A7924}"/>
              </a:ext>
            </a:extLst>
          </p:cNvPr>
          <p:cNvSpPr txBox="1"/>
          <p:nvPr/>
        </p:nvSpPr>
        <p:spPr>
          <a:xfrm>
            <a:off x="6096810" y="4171751"/>
            <a:ext cx="946093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04.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accent2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수업관리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accent2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E4B10F-F377-631F-A066-C9B064E5219E}"/>
              </a:ext>
            </a:extLst>
          </p:cNvPr>
          <p:cNvSpPr txBox="1"/>
          <p:nvPr/>
        </p:nvSpPr>
        <p:spPr>
          <a:xfrm>
            <a:off x="7914107" y="4188565"/>
            <a:ext cx="867545" cy="295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</a:t>
            </a:r>
            <a:r>
              <a:rPr lang="ko-KR" altLang="en-US" sz="1200" spc="-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수업등록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698454-7DC7-1322-21BB-669D14D0A50E}"/>
              </a:ext>
            </a:extLst>
          </p:cNvPr>
          <p:cNvSpPr txBox="1"/>
          <p:nvPr/>
        </p:nvSpPr>
        <p:spPr>
          <a:xfrm>
            <a:off x="11119628" y="4188565"/>
            <a:ext cx="341760" cy="28142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08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28C6A50-BC30-F80C-08F2-84DDBA87E9C4}"/>
              </a:ext>
            </a:extLst>
          </p:cNvPr>
          <p:cNvSpPr txBox="1"/>
          <p:nvPr/>
        </p:nvSpPr>
        <p:spPr>
          <a:xfrm>
            <a:off x="7914107" y="4486197"/>
            <a:ext cx="867545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환불신청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73E214B-925F-A9F1-3208-870878D5110C}"/>
              </a:ext>
            </a:extLst>
          </p:cNvPr>
          <p:cNvSpPr txBox="1"/>
          <p:nvPr/>
        </p:nvSpPr>
        <p:spPr>
          <a:xfrm>
            <a:off x="9861692" y="6252392"/>
            <a:ext cx="1972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Story Board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1D98336-5B4B-F82C-2C32-114D96BA8258}"/>
              </a:ext>
            </a:extLst>
          </p:cNvPr>
          <p:cNvSpPr txBox="1"/>
          <p:nvPr/>
        </p:nvSpPr>
        <p:spPr>
          <a:xfrm>
            <a:off x="11119628" y="4474340"/>
            <a:ext cx="341760" cy="28142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09</a:t>
            </a:r>
            <a:endParaRPr lang="ko-KR" altLang="en-US" sz="12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688046-38EC-ECC8-BB1B-5B61E0D503D8}"/>
              </a:ext>
            </a:extLst>
          </p:cNvPr>
          <p:cNvSpPr txBox="1"/>
          <p:nvPr/>
        </p:nvSpPr>
        <p:spPr>
          <a:xfrm>
            <a:off x="2509811" y="2954622"/>
            <a:ext cx="1002197" cy="281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</a:t>
            </a:r>
            <a:r>
              <a:rPr lang="ko-KR" alt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문의게시판</a:t>
            </a:r>
          </a:p>
        </p:txBody>
      </p:sp>
    </p:spTree>
    <p:extLst>
      <p:ext uri="{BB962C8B-B14F-4D97-AF65-F5344CB8AC3E}">
        <p14:creationId xmlns:p14="http://schemas.microsoft.com/office/powerpoint/2010/main" val="1608734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0504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회원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/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회원 관리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수강 신청 현황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장서희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회원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수강 신청 현황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740665" y="1660252"/>
            <a:ext cx="12081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수강신청현황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3324026" y="19969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1</a:t>
            </a:r>
          </a:p>
        </p:txBody>
      </p:sp>
      <p:graphicFrame>
        <p:nvGraphicFramePr>
          <p:cNvPr id="69" name="표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0609120"/>
              </p:ext>
            </p:extLst>
          </p:nvPr>
        </p:nvGraphicFramePr>
        <p:xfrm>
          <a:off x="10072063" y="1110322"/>
          <a:ext cx="2119937" cy="5425876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/>
                        <a:t>기수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수강현황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 err="1"/>
                        <a:t>결제현황</a:t>
                      </a:r>
                      <a:r>
                        <a:rPr lang="ko-KR" altLang="en-US" sz="750" baseline="0" dirty="0"/>
                        <a:t> 중 옵션으로 선택하여 검색 가능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키워드입력</a:t>
                      </a:r>
                      <a:r>
                        <a:rPr lang="ko-KR" altLang="en-US" sz="750" dirty="0"/>
                        <a:t>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334056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2171611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수강현황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승인대기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수강중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수강완료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수강포기</a:t>
                      </a:r>
                      <a:r>
                        <a:rPr lang="ko-KR" altLang="en-US" sz="750" dirty="0"/>
                        <a:t> 옵션 중 선택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77457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baseline="0" dirty="0"/>
                        <a:t>열람하기 클릭 시 배우 팝업으로 회원이 작성한 지원서 정보를 보여줌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 err="1"/>
                        <a:t>결제현황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결제대기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결제완료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1628219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</a:tbl>
          </a:graphicData>
        </a:graphic>
      </p:graphicFrame>
      <p:sp>
        <p:nvSpPr>
          <p:cNvPr id="60" name="Pagination"/>
          <p:cNvSpPr txBox="1"/>
          <p:nvPr/>
        </p:nvSpPr>
        <p:spPr>
          <a:xfrm>
            <a:off x="4813728" y="5831175"/>
            <a:ext cx="1615689" cy="212366"/>
          </a:xfrm>
          <a:prstGeom prst="rect">
            <a:avLst/>
          </a:prstGeom>
          <a:noFill/>
        </p:spPr>
        <p:txBody>
          <a:bodyPr wrap="none" lIns="73152" tIns="36576" rIns="73152" bIns="36576">
            <a:spAutoFit/>
          </a:bodyPr>
          <a:lstStyle/>
          <a:p>
            <a:pPr marL="0" lvl="0" indent="0" algn="l" defTabSz="95781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&lt;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2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3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4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none" strike="noStrike" kern="1200" cap="none" spc="0" normalizeH="0" baseline="0" dirty="0">
                <a:solidFill>
                  <a:srgbClr val="5F5F5F"/>
                </a:solidFill>
                <a:latin typeface="Segoe UI"/>
                <a:cs typeface="Segoe UI"/>
              </a:rPr>
              <a:t>…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9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10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&gt;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3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Arrow Down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5" name="표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539307"/>
              </p:ext>
            </p:extLst>
          </p:nvPr>
        </p:nvGraphicFramePr>
        <p:xfrm>
          <a:off x="2001896" y="2937127"/>
          <a:ext cx="7011387" cy="257098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779043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937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4420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  <a:gridCol w="917237">
                  <a:extLst>
                    <a:ext uri="{9D8B030D-6E8A-4147-A177-3AD203B41FA5}">
                      <a16:colId xmlns:a16="http://schemas.microsoft.com/office/drawing/2014/main" val="2258674083"/>
                    </a:ext>
                  </a:extLst>
                </a:gridCol>
                <a:gridCol w="779043">
                  <a:extLst>
                    <a:ext uri="{9D8B030D-6E8A-4147-A177-3AD203B41FA5}">
                      <a16:colId xmlns:a16="http://schemas.microsoft.com/office/drawing/2014/main" val="264890347"/>
                    </a:ext>
                  </a:extLst>
                </a:gridCol>
                <a:gridCol w="779043">
                  <a:extLst>
                    <a:ext uri="{9D8B030D-6E8A-4147-A177-3AD203B41FA5}">
                      <a16:colId xmlns:a16="http://schemas.microsoft.com/office/drawing/2014/main" val="29602782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지원기수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나이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성별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휴대폰번호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지원서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r>
                        <a:rPr lang="en-US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ko-KR" altLang="en-US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맘마미아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홍길동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010-1234-1234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sng" dirty="0">
                          <a:solidFill>
                            <a:srgbClr val="5B9BD5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열람하기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962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9981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374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5681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3806750"/>
                  </a:ext>
                </a:extLst>
              </a:tr>
            </a:tbl>
          </a:graphicData>
        </a:graphic>
      </p:graphicFrame>
      <p:sp>
        <p:nvSpPr>
          <p:cNvPr id="66" name="타원 65"/>
          <p:cNvSpPr/>
          <p:nvPr/>
        </p:nvSpPr>
        <p:spPr>
          <a:xfrm>
            <a:off x="7817700" y="264343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3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6571425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8189004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6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5" name="타원 44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46" name="타원 45"/>
          <p:cNvSpPr/>
          <p:nvPr/>
        </p:nvSpPr>
        <p:spPr>
          <a:xfrm>
            <a:off x="7461778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grpSp>
        <p:nvGrpSpPr>
          <p:cNvPr id="77" name="Drop-Down Box"/>
          <p:cNvGrpSpPr/>
          <p:nvPr>
            <p:custDataLst>
              <p:tags r:id="rId5"/>
            </p:custDataLst>
          </p:nvPr>
        </p:nvGrpSpPr>
        <p:grpSpPr>
          <a:xfrm>
            <a:off x="6658334" y="3259415"/>
            <a:ext cx="692283" cy="210314"/>
            <a:chOff x="595687" y="1298983"/>
            <a:chExt cx="1519187" cy="165629"/>
          </a:xfrm>
          <a:solidFill>
            <a:srgbClr val="FFFFFF"/>
          </a:solidFill>
        </p:grpSpPr>
        <p:sp>
          <p:nvSpPr>
            <p:cNvPr id="78" name="Text Box"/>
            <p:cNvSpPr/>
            <p:nvPr/>
          </p:nvSpPr>
          <p:spPr>
            <a:xfrm>
              <a:off x="595687" y="1298983"/>
              <a:ext cx="1519187" cy="165629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 err="1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승인대기</a:t>
              </a:r>
              <a:endParaRPr lang="en-US" sz="7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endParaRPr>
            </a:p>
          </p:txBody>
        </p:sp>
        <p:sp>
          <p:nvSpPr>
            <p:cNvPr id="79" name="Arrow Down"/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 flipH="1">
              <a:off x="1776660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0" name="Drop-Down Box"/>
          <p:cNvGrpSpPr/>
          <p:nvPr>
            <p:custDataLst>
              <p:tags r:id="rId6"/>
            </p:custDataLst>
          </p:nvPr>
        </p:nvGrpSpPr>
        <p:grpSpPr>
          <a:xfrm>
            <a:off x="8270006" y="3259415"/>
            <a:ext cx="692283" cy="210314"/>
            <a:chOff x="595687" y="1298984"/>
            <a:chExt cx="1519187" cy="165629"/>
          </a:xfrm>
          <a:solidFill>
            <a:srgbClr val="FFFFFF"/>
          </a:solidFill>
        </p:grpSpPr>
        <p:sp>
          <p:nvSpPr>
            <p:cNvPr id="81" name="Text Box"/>
            <p:cNvSpPr/>
            <p:nvPr/>
          </p:nvSpPr>
          <p:spPr>
            <a:xfrm>
              <a:off x="595687" y="1298984"/>
              <a:ext cx="1519187" cy="165629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결제완료</a:t>
              </a:r>
              <a:endParaRPr lang="en-US" sz="7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endParaRPr>
            </a:p>
          </p:txBody>
        </p:sp>
        <p:sp>
          <p:nvSpPr>
            <p:cNvPr id="82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776660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2" name="표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560438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55038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0504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회원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/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회원 관리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수강 신청 현황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장서희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회원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수강 신청 현황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740665" y="1660252"/>
            <a:ext cx="12081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수강신청현황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3324026" y="19969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>
                <a:solidFill>
                  <a:schemeClr val="bg1"/>
                </a:solidFill>
                <a:latin typeface="나눔고딕"/>
                <a:ea typeface="나눔고딕"/>
                <a:cs typeface="+mn-cs"/>
              </a:rPr>
              <a:t>1</a:t>
            </a:r>
          </a:p>
        </p:txBody>
      </p:sp>
      <p:graphicFrame>
        <p:nvGraphicFramePr>
          <p:cNvPr id="69" name="표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870486"/>
              </p:ext>
            </p:extLst>
          </p:nvPr>
        </p:nvGraphicFramePr>
        <p:xfrm>
          <a:off x="10072063" y="1110322"/>
          <a:ext cx="2119937" cy="5425876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/>
                        <a:t>기수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수강현황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 err="1"/>
                        <a:t>결제현황</a:t>
                      </a:r>
                      <a:r>
                        <a:rPr lang="ko-KR" altLang="en-US" sz="750" baseline="0" dirty="0"/>
                        <a:t> 중 옵션으로 선택하여 검색 가능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키워드입력</a:t>
                      </a:r>
                      <a:r>
                        <a:rPr lang="ko-KR" altLang="en-US" sz="750" dirty="0"/>
                        <a:t>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334056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2171611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수강현황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승인대기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수강중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수강완료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수강포기</a:t>
                      </a:r>
                      <a:r>
                        <a:rPr lang="ko-KR" altLang="en-US" sz="750" dirty="0"/>
                        <a:t> 옵션 중 선택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77457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baseline="0" dirty="0"/>
                        <a:t>열람하기 클릭 시 배우 팝업으로 회원이 작성한 지원서 정보를 보여줌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240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 err="1"/>
                        <a:t>결제현황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 err="1"/>
                        <a:t>결제대기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결제완료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1628219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</a:tbl>
          </a:graphicData>
        </a:graphic>
      </p:graphicFrame>
      <p:sp>
        <p:nvSpPr>
          <p:cNvPr id="60" name="Pagination"/>
          <p:cNvSpPr txBox="1"/>
          <p:nvPr/>
        </p:nvSpPr>
        <p:spPr>
          <a:xfrm>
            <a:off x="4813728" y="5831175"/>
            <a:ext cx="1615689" cy="212366"/>
          </a:xfrm>
          <a:prstGeom prst="rect">
            <a:avLst/>
          </a:prstGeom>
          <a:noFill/>
        </p:spPr>
        <p:txBody>
          <a:bodyPr wrap="none" lIns="73152" tIns="36576" rIns="73152" bIns="36576">
            <a:spAutoFit/>
          </a:bodyPr>
          <a:lstStyle/>
          <a:p>
            <a:pPr marL="0" lvl="0" indent="0" algn="l" defTabSz="95781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&lt;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2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3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4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none" strike="noStrike" kern="1200" cap="none" spc="0" normalizeH="0" baseline="0" dirty="0">
                <a:solidFill>
                  <a:srgbClr val="5F5F5F"/>
                </a:solidFill>
                <a:latin typeface="Segoe UI"/>
                <a:cs typeface="Segoe UI"/>
              </a:rPr>
              <a:t>…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9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10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&gt;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3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Arrow Down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5" name="표 64"/>
          <p:cNvGraphicFramePr>
            <a:graphicFrameLocks noGrp="1"/>
          </p:cNvGraphicFramePr>
          <p:nvPr/>
        </p:nvGraphicFramePr>
        <p:xfrm>
          <a:off x="2001896" y="2937127"/>
          <a:ext cx="7011387" cy="257098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779043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937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4420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  <a:gridCol w="917237">
                  <a:extLst>
                    <a:ext uri="{9D8B030D-6E8A-4147-A177-3AD203B41FA5}">
                      <a16:colId xmlns:a16="http://schemas.microsoft.com/office/drawing/2014/main" val="2258674083"/>
                    </a:ext>
                  </a:extLst>
                </a:gridCol>
                <a:gridCol w="779043">
                  <a:extLst>
                    <a:ext uri="{9D8B030D-6E8A-4147-A177-3AD203B41FA5}">
                      <a16:colId xmlns:a16="http://schemas.microsoft.com/office/drawing/2014/main" val="264890347"/>
                    </a:ext>
                  </a:extLst>
                </a:gridCol>
                <a:gridCol w="779043">
                  <a:extLst>
                    <a:ext uri="{9D8B030D-6E8A-4147-A177-3AD203B41FA5}">
                      <a16:colId xmlns:a16="http://schemas.microsoft.com/office/drawing/2014/main" val="29602782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지원기수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나이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성별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휴대폰번호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지원서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r>
                        <a:rPr lang="en-US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ko-KR" altLang="en-US" sz="800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맘마미아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홍길동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010-1234-1234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sng" dirty="0">
                          <a:solidFill>
                            <a:srgbClr val="5B9BD5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열람하기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962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9981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374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5681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3806750"/>
                  </a:ext>
                </a:extLst>
              </a:tr>
            </a:tbl>
          </a:graphicData>
        </a:graphic>
      </p:graphicFrame>
      <p:sp>
        <p:nvSpPr>
          <p:cNvPr id="66" name="타원 65"/>
          <p:cNvSpPr/>
          <p:nvPr/>
        </p:nvSpPr>
        <p:spPr>
          <a:xfrm>
            <a:off x="7817700" y="264343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3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6571425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4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8189004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6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5" name="타원 44"/>
          <p:cNvSpPr/>
          <p:nvPr/>
        </p:nvSpPr>
        <p:spPr bwMode="auto">
          <a:xfrm>
            <a:off x="5444142" y="19631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46" name="타원 45"/>
          <p:cNvSpPr/>
          <p:nvPr/>
        </p:nvSpPr>
        <p:spPr>
          <a:xfrm>
            <a:off x="7461778" y="298266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5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grpSp>
        <p:nvGrpSpPr>
          <p:cNvPr id="77" name="Drop-Down Box"/>
          <p:cNvGrpSpPr/>
          <p:nvPr>
            <p:custDataLst>
              <p:tags r:id="rId5"/>
            </p:custDataLst>
          </p:nvPr>
        </p:nvGrpSpPr>
        <p:grpSpPr>
          <a:xfrm>
            <a:off x="6658334" y="3259415"/>
            <a:ext cx="692283" cy="210314"/>
            <a:chOff x="595687" y="1298983"/>
            <a:chExt cx="1519187" cy="165629"/>
          </a:xfrm>
          <a:solidFill>
            <a:srgbClr val="FFFFFF"/>
          </a:solidFill>
        </p:grpSpPr>
        <p:sp>
          <p:nvSpPr>
            <p:cNvPr id="78" name="Text Box"/>
            <p:cNvSpPr/>
            <p:nvPr/>
          </p:nvSpPr>
          <p:spPr>
            <a:xfrm>
              <a:off x="595687" y="1298983"/>
              <a:ext cx="1519187" cy="165629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 err="1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승인대기</a:t>
              </a:r>
              <a:endParaRPr lang="en-US" sz="7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endParaRPr>
            </a:p>
          </p:txBody>
        </p:sp>
        <p:sp>
          <p:nvSpPr>
            <p:cNvPr id="79" name="Arrow Down"/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 flipH="1">
              <a:off x="1776660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0" name="Drop-Down Box"/>
          <p:cNvGrpSpPr/>
          <p:nvPr>
            <p:custDataLst>
              <p:tags r:id="rId6"/>
            </p:custDataLst>
          </p:nvPr>
        </p:nvGrpSpPr>
        <p:grpSpPr>
          <a:xfrm>
            <a:off x="8270006" y="3259415"/>
            <a:ext cx="692283" cy="210314"/>
            <a:chOff x="595687" y="1298984"/>
            <a:chExt cx="1519187" cy="165629"/>
          </a:xfrm>
          <a:solidFill>
            <a:srgbClr val="FFFFFF"/>
          </a:solidFill>
        </p:grpSpPr>
        <p:sp>
          <p:nvSpPr>
            <p:cNvPr id="81" name="Text Box"/>
            <p:cNvSpPr/>
            <p:nvPr/>
          </p:nvSpPr>
          <p:spPr>
            <a:xfrm>
              <a:off x="595687" y="1298984"/>
              <a:ext cx="1519187" cy="165629"/>
            </a:xfrm>
            <a:prstGeom prst="rect">
              <a:avLst/>
            </a:prstGeom>
            <a:solidFill>
              <a:srgbClr val="F2F2F2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7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결제완료</a:t>
              </a:r>
              <a:endParaRPr lang="en-US" sz="7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endParaRPr>
            </a:p>
          </p:txBody>
        </p:sp>
        <p:sp>
          <p:nvSpPr>
            <p:cNvPr id="82" name="Arrow Down"/>
            <p:cNvSpPr>
              <a:spLocks noChangeAspect="1"/>
            </p:cNvSpPr>
            <p:nvPr>
              <p:custDataLst>
                <p:tags r:id="rId7"/>
              </p:custDataLst>
            </p:nvPr>
          </p:nvSpPr>
          <p:spPr bwMode="auto">
            <a:xfrm flipH="1">
              <a:off x="1776660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2" name="표 61"/>
          <p:cNvGraphicFramePr>
            <a:graphicFrameLocks noGrp="1"/>
          </p:cNvGraphicFramePr>
          <p:nvPr/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grpSp>
        <p:nvGrpSpPr>
          <p:cNvPr id="5" name="그룹 4"/>
          <p:cNvGrpSpPr/>
          <p:nvPr/>
        </p:nvGrpSpPr>
        <p:grpSpPr>
          <a:xfrm>
            <a:off x="4220045" y="2338822"/>
            <a:ext cx="2884314" cy="3811754"/>
            <a:chOff x="4220045" y="2338822"/>
            <a:chExt cx="2884314" cy="3811754"/>
          </a:xfrm>
        </p:grpSpPr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2F068804-68C0-4BA6-DC2B-F0462B11C141}"/>
                </a:ext>
              </a:extLst>
            </p:cNvPr>
            <p:cNvSpPr/>
            <p:nvPr/>
          </p:nvSpPr>
          <p:spPr>
            <a:xfrm>
              <a:off x="4220045" y="2433262"/>
              <a:ext cx="2884314" cy="371731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4309334" y="2344818"/>
              <a:ext cx="777842" cy="34778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신청 기수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이름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성별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생년월일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사진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휴대폰번호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en-US" altLang="ko-KR" sz="1000" b="1" dirty="0">
                  <a:latin typeface="Noto Sans KR" panose="020B0500000000000000" charset="-127"/>
                  <a:ea typeface="Noto Sans KR" panose="020B0500000000000000" charset="-127"/>
                </a:rPr>
                <a:t>E-MAIL</a:t>
              </a: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주소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공연 경험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 algn="r">
                <a:lnSpc>
                  <a:spcPct val="200000"/>
                </a:lnSpc>
              </a:pPr>
              <a:r>
                <a:rPr lang="ko-KR" altLang="en-US" sz="1000" b="1" dirty="0">
                  <a:latin typeface="Noto Sans KR" panose="020B0500000000000000" charset="-127"/>
                  <a:ea typeface="Noto Sans KR" panose="020B0500000000000000" charset="-127"/>
                </a:rPr>
                <a:t>자기소개</a:t>
              </a:r>
              <a:endParaRPr lang="en-US" altLang="ko-KR" sz="1000" b="1" dirty="0">
                <a:latin typeface="Noto Sans KR" panose="020B0500000000000000" charset="-127"/>
                <a:ea typeface="Noto Sans KR" panose="020B0500000000000000" charset="-127"/>
              </a:endParaRPr>
            </a:p>
          </p:txBody>
        </p:sp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6E50B15F-13F8-4012-3B22-D0477CFE6C14}"/>
                </a:ext>
              </a:extLst>
            </p:cNvPr>
            <p:cNvSpPr/>
            <p:nvPr/>
          </p:nvSpPr>
          <p:spPr>
            <a:xfrm>
              <a:off x="5288446" y="5867603"/>
              <a:ext cx="740892" cy="171170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</a:rPr>
                <a:t>닫기</a:t>
              </a: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5207879" y="2338822"/>
              <a:ext cx="1768433" cy="34898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23000"/>
                </a:lnSpc>
              </a:pP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15</a:t>
              </a: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기</a:t>
              </a:r>
              <a:endParaRPr lang="en-US" altLang="ko-KR" sz="900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ko-KR" altLang="en-US" sz="900" dirty="0" err="1">
                  <a:latin typeface="Noto Sans KR" panose="020B0500000000000000" charset="-127"/>
                  <a:ea typeface="Noto Sans KR" panose="020B0500000000000000" charset="-127"/>
                </a:rPr>
                <a:t>박희조</a:t>
              </a:r>
              <a:endParaRPr lang="en-US" altLang="ko-KR" sz="900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여</a:t>
              </a:r>
              <a:endParaRPr lang="en-US" altLang="ko-KR" sz="900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1993.07.15</a:t>
              </a:r>
            </a:p>
            <a:p>
              <a:pPr>
                <a:lnSpc>
                  <a:spcPct val="223000"/>
                </a:lnSpc>
              </a:pPr>
              <a:endParaRPr lang="en-US" altLang="ko-KR" sz="900" dirty="0"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010-8920-0590</a:t>
              </a:r>
            </a:p>
            <a:p>
              <a:pPr>
                <a:lnSpc>
                  <a:spcPct val="223000"/>
                </a:lnSpc>
              </a:pPr>
              <a:r>
                <a:rPr lang="en-US" altLang="ko-KR" sz="900" dirty="0">
                  <a:solidFill>
                    <a:srgbClr val="5F5F5F"/>
                  </a:solidFill>
                  <a:latin typeface="Noto Sans KR" panose="020B0500000000000000" charset="-127"/>
                  <a:ea typeface="Noto Sans KR" panose="020B0500000000000000" charset="-127"/>
                  <a:hlinkClick r:id="rId14"/>
                </a:rPr>
                <a:t>bboro_@naver.com</a:t>
              </a:r>
              <a:endParaRPr lang="en-US" altLang="ko-KR" sz="900" dirty="0">
                <a:solidFill>
                  <a:srgbClr val="5F5F5F"/>
                </a:solidFill>
                <a:latin typeface="Noto Sans KR" panose="020B0500000000000000" charset="-127"/>
                <a:ea typeface="Noto Sans KR" panose="020B0500000000000000" charset="-127"/>
              </a:endParaRPr>
            </a:p>
            <a:p>
              <a:pPr>
                <a:lnSpc>
                  <a:spcPct val="223000"/>
                </a:lnSpc>
              </a:pPr>
              <a:r>
                <a:rPr lang="en-US" altLang="ko-KR" sz="900" b="1" dirty="0"/>
                <a:t>12345</a:t>
              </a:r>
            </a:p>
            <a:p>
              <a:pPr>
                <a:lnSpc>
                  <a:spcPct val="223000"/>
                </a:lnSpc>
              </a:pPr>
              <a:r>
                <a:rPr lang="ko-KR" altLang="en-US" sz="900" b="1" dirty="0"/>
                <a:t>서울 성동구 왕십리로 </a:t>
              </a:r>
              <a:r>
                <a:rPr lang="en-US" altLang="ko-KR" sz="900" b="1" dirty="0"/>
                <a:t>410 5</a:t>
              </a:r>
              <a:r>
                <a:rPr lang="ko-KR" altLang="en-US" sz="900" b="1" dirty="0"/>
                <a:t>층</a:t>
              </a:r>
            </a:p>
            <a:p>
              <a:pPr>
                <a:lnSpc>
                  <a:spcPct val="223000"/>
                </a:lnSpc>
              </a:pP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있음 </a:t>
              </a: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( ME 2</a:t>
              </a: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기 </a:t>
              </a: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)</a:t>
              </a:r>
            </a:p>
            <a:p>
              <a:pPr>
                <a:lnSpc>
                  <a:spcPct val="223000"/>
                </a:lnSpc>
              </a:pPr>
              <a:r>
                <a:rPr lang="ko-KR" altLang="en-US" sz="900" dirty="0">
                  <a:latin typeface="Noto Sans KR" panose="020B0500000000000000" charset="-127"/>
                  <a:ea typeface="Noto Sans KR" panose="020B0500000000000000" charset="-127"/>
                </a:rPr>
                <a:t>열심히 하겠습니다</a:t>
              </a:r>
              <a:r>
                <a:rPr lang="en-US" altLang="ko-KR" sz="900" dirty="0">
                  <a:latin typeface="Noto Sans KR" panose="020B0500000000000000" charset="-127"/>
                  <a:ea typeface="Noto Sans KR" panose="020B0500000000000000" charset="-127"/>
                </a:rPr>
                <a:t>. </a:t>
              </a:r>
            </a:p>
          </p:txBody>
        </p:sp>
        <p:grpSp>
          <p:nvGrpSpPr>
            <p:cNvPr id="129" name="Placeholder"/>
            <p:cNvGrpSpPr>
              <a:grpSpLocks/>
            </p:cNvGrpSpPr>
            <p:nvPr/>
          </p:nvGrpSpPr>
          <p:grpSpPr bwMode="auto">
            <a:xfrm>
              <a:off x="5312859" y="3599501"/>
              <a:ext cx="289356" cy="347932"/>
              <a:chOff x="508000" y="1397000"/>
              <a:chExt cx="1008112" cy="1008112"/>
            </a:xfrm>
            <a:solidFill>
              <a:srgbClr val="FFFFFF"/>
            </a:solidFill>
          </p:grpSpPr>
          <p:sp>
            <p:nvSpPr>
              <p:cNvPr id="130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2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cxnSp>
        <p:nvCxnSpPr>
          <p:cNvPr id="7" name="꺾인 연결선 6"/>
          <p:cNvCxnSpPr>
            <a:endCxn id="125" idx="3"/>
          </p:cNvCxnSpPr>
          <p:nvPr/>
        </p:nvCxnSpPr>
        <p:spPr>
          <a:xfrm rot="5400000">
            <a:off x="7049935" y="3524154"/>
            <a:ext cx="822190" cy="713341"/>
          </a:xfrm>
          <a:prstGeom prst="bentConnector2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328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484292" y="2958127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수업 관리</a:t>
            </a:r>
          </a:p>
        </p:txBody>
      </p:sp>
    </p:spTree>
    <p:extLst>
      <p:ext uri="{BB962C8B-B14F-4D97-AF65-F5344CB8AC3E}">
        <p14:creationId xmlns:p14="http://schemas.microsoft.com/office/powerpoint/2010/main" val="3085695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표 55">
            <a:extLst>
              <a:ext uri="{FF2B5EF4-FFF2-40B4-BE49-F238E27FC236}">
                <a16:creationId xmlns:a16="http://schemas.microsoft.com/office/drawing/2014/main" id="{550953BF-E6AF-D780-3C27-AB08D89B09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0772"/>
              </p:ext>
            </p:extLst>
          </p:nvPr>
        </p:nvGraphicFramePr>
        <p:xfrm>
          <a:off x="2432613" y="3038390"/>
          <a:ext cx="6582140" cy="125272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30692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92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0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3345">
                  <a:extLst>
                    <a:ext uri="{9D8B030D-6E8A-4147-A177-3AD203B41FA5}">
                      <a16:colId xmlns:a16="http://schemas.microsoft.com/office/drawing/2014/main" val="4137232617"/>
                    </a:ext>
                  </a:extLst>
                </a:gridCol>
                <a:gridCol w="643345">
                  <a:extLst>
                    <a:ext uri="{9D8B030D-6E8A-4147-A177-3AD203B41FA5}">
                      <a16:colId xmlns:a16="http://schemas.microsoft.com/office/drawing/2014/main" val="2997747921"/>
                    </a:ext>
                  </a:extLst>
                </a:gridCol>
                <a:gridCol w="503918">
                  <a:extLst>
                    <a:ext uri="{9D8B030D-6E8A-4147-A177-3AD203B41FA5}">
                      <a16:colId xmlns:a16="http://schemas.microsoft.com/office/drawing/2014/main" val="1024029549"/>
                    </a:ext>
                  </a:extLst>
                </a:gridCol>
                <a:gridCol w="7827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94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9456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게시글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 인원수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여 인원수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총 인원수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모집현황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공연반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맘마미아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&gt;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배우 모집</a:t>
                      </a:r>
                      <a:r>
                        <a:rPr lang="ko-KR" altLang="en-US" sz="8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(4/8)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(4/8)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(8/16)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공연반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레미제라블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&gt;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배우 모집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(3/8)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(5/8)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(8/16)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공연반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레베카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&gt; 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배우 모집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(2/8)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(6/8)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(8/76)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9592592"/>
              </p:ext>
            </p:extLst>
          </p:nvPr>
        </p:nvGraphicFramePr>
        <p:xfrm>
          <a:off x="10072063" y="1102076"/>
          <a:ext cx="2119937" cy="5441114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수업번호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게시글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모집현황</a:t>
                      </a:r>
                      <a:r>
                        <a:rPr lang="ko-KR" altLang="en-US" sz="750" dirty="0"/>
                        <a:t> 별로 카테고리 분류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옵션키로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모집중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 err="1"/>
                        <a:t>모집마감</a:t>
                      </a:r>
                      <a:r>
                        <a:rPr lang="ko-KR" altLang="en-US" sz="750" baseline="0" dirty="0"/>
                        <a:t> 현황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게시글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수업 상세페이지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지원한 남자 인원수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지원한 여자 인원수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229321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지원 한 총 인원수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991328"/>
                  </a:ext>
                </a:extLst>
              </a:tr>
              <a:tr h="7773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등록버튼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게시글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505288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수업등록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920202" y="1660252"/>
            <a:ext cx="1028661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 err="1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6430189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수업등록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145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8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49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0" name="Arrow Down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1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52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53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54" name="Search Icon"/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5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4" name="Pagination"/>
          <p:cNvSpPr txBox="1"/>
          <p:nvPr/>
        </p:nvSpPr>
        <p:spPr>
          <a:xfrm>
            <a:off x="4848738" y="4767994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65" name="Button"/>
          <p:cNvSpPr/>
          <p:nvPr/>
        </p:nvSpPr>
        <p:spPr>
          <a:xfrm>
            <a:off x="2420177" y="4470259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66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730173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7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8" name="Arrow Down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97" name="타원 96"/>
          <p:cNvSpPr/>
          <p:nvPr/>
        </p:nvSpPr>
        <p:spPr bwMode="auto">
          <a:xfrm>
            <a:off x="3197546" y="331302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99" name="타원 98"/>
          <p:cNvSpPr/>
          <p:nvPr/>
        </p:nvSpPr>
        <p:spPr bwMode="auto">
          <a:xfrm>
            <a:off x="8272391" y="293726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00" name="Button"/>
          <p:cNvSpPr/>
          <p:nvPr/>
        </p:nvSpPr>
        <p:spPr>
          <a:xfrm>
            <a:off x="8470601" y="4437009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1" name="타원 100"/>
          <p:cNvSpPr/>
          <p:nvPr/>
        </p:nvSpPr>
        <p:spPr bwMode="auto">
          <a:xfrm>
            <a:off x="8328383" y="437233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graphicFrame>
        <p:nvGraphicFramePr>
          <p:cNvPr id="103" name="표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9169167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sp>
        <p:nvSpPr>
          <p:cNvPr id="69" name="타원 68"/>
          <p:cNvSpPr/>
          <p:nvPr/>
        </p:nvSpPr>
        <p:spPr bwMode="auto">
          <a:xfrm>
            <a:off x="3292418" y="199697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76" name="타원 75"/>
          <p:cNvSpPr/>
          <p:nvPr/>
        </p:nvSpPr>
        <p:spPr bwMode="auto">
          <a:xfrm>
            <a:off x="5482148" y="199966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grpSp>
        <p:nvGrpSpPr>
          <p:cNvPr id="93" name="Drop-Down Box"/>
          <p:cNvGrpSpPr/>
          <p:nvPr>
            <p:custDataLst>
              <p:tags r:id="rId5"/>
            </p:custDataLst>
          </p:nvPr>
        </p:nvGrpSpPr>
        <p:grpSpPr>
          <a:xfrm>
            <a:off x="8397498" y="3485750"/>
            <a:ext cx="577133" cy="194925"/>
            <a:chOff x="595685" y="1284327"/>
            <a:chExt cx="1583370" cy="194925"/>
          </a:xfrm>
          <a:solidFill>
            <a:srgbClr val="FFFFFF"/>
          </a:solidFill>
        </p:grpSpPr>
        <p:sp>
          <p:nvSpPr>
            <p:cNvPr id="102" name="Text Box"/>
            <p:cNvSpPr/>
            <p:nvPr/>
          </p:nvSpPr>
          <p:spPr>
            <a:xfrm>
              <a:off x="595685" y="1284327"/>
              <a:ext cx="158337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 err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모집중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4" name="Arrow Down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 bwMode="auto">
            <a:xfrm flipH="1">
              <a:off x="1648331" y="1363700"/>
              <a:ext cx="175607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5" name="Drop-Down Box"/>
          <p:cNvGrpSpPr/>
          <p:nvPr>
            <p:custDataLst>
              <p:tags r:id="rId6"/>
            </p:custDataLst>
          </p:nvPr>
        </p:nvGrpSpPr>
        <p:grpSpPr>
          <a:xfrm>
            <a:off x="8393173" y="3768255"/>
            <a:ext cx="577133" cy="194925"/>
            <a:chOff x="595685" y="1284327"/>
            <a:chExt cx="1583370" cy="194925"/>
          </a:xfrm>
          <a:solidFill>
            <a:srgbClr val="FFFFFF"/>
          </a:solidFill>
        </p:grpSpPr>
        <p:sp>
          <p:nvSpPr>
            <p:cNvPr id="106" name="Text Box"/>
            <p:cNvSpPr/>
            <p:nvPr/>
          </p:nvSpPr>
          <p:spPr>
            <a:xfrm>
              <a:off x="595685" y="1284327"/>
              <a:ext cx="158337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 err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모집중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7" name="Arrow Down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648331" y="1363700"/>
              <a:ext cx="175607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8" name="Drop-Down Box"/>
          <p:cNvGrpSpPr/>
          <p:nvPr>
            <p:custDataLst>
              <p:tags r:id="rId7"/>
            </p:custDataLst>
          </p:nvPr>
        </p:nvGrpSpPr>
        <p:grpSpPr>
          <a:xfrm>
            <a:off x="8391801" y="4043409"/>
            <a:ext cx="577133" cy="194925"/>
            <a:chOff x="595685" y="1284327"/>
            <a:chExt cx="1583370" cy="194925"/>
          </a:xfrm>
          <a:solidFill>
            <a:srgbClr val="FFFFFF"/>
          </a:solidFill>
        </p:grpSpPr>
        <p:sp>
          <p:nvSpPr>
            <p:cNvPr id="109" name="Text Box"/>
            <p:cNvSpPr/>
            <p:nvPr/>
          </p:nvSpPr>
          <p:spPr>
            <a:xfrm>
              <a:off x="595685" y="1284327"/>
              <a:ext cx="158337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마감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0" name="Arrow Down"/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 flipH="1">
              <a:off x="1648331" y="1363700"/>
              <a:ext cx="175607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7" name="타원 56">
            <a:extLst>
              <a:ext uri="{FF2B5EF4-FFF2-40B4-BE49-F238E27FC236}">
                <a16:creationId xmlns:a16="http://schemas.microsoft.com/office/drawing/2014/main" id="{A044303C-BE6B-A623-71CA-E2543D075B92}"/>
              </a:ext>
            </a:extLst>
          </p:cNvPr>
          <p:cNvSpPr/>
          <p:nvPr/>
        </p:nvSpPr>
        <p:spPr bwMode="auto">
          <a:xfrm>
            <a:off x="5136388" y="291045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C396DBC0-F3B2-A20F-4E36-DCB5D5367C4A}"/>
              </a:ext>
            </a:extLst>
          </p:cNvPr>
          <p:cNvSpPr/>
          <p:nvPr/>
        </p:nvSpPr>
        <p:spPr bwMode="auto">
          <a:xfrm>
            <a:off x="5763319" y="291045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FD8CC4AE-DB3A-D6E7-3E28-40738100458E}"/>
              </a:ext>
            </a:extLst>
          </p:cNvPr>
          <p:cNvSpPr/>
          <p:nvPr/>
        </p:nvSpPr>
        <p:spPr bwMode="auto">
          <a:xfrm>
            <a:off x="6427487" y="291193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281204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209728"/>
              </p:ext>
            </p:extLst>
          </p:nvPr>
        </p:nvGraphicFramePr>
        <p:xfrm>
          <a:off x="10072063" y="1102075"/>
          <a:ext cx="2119937" cy="5441117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경로명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활성화 된 </a:t>
                      </a:r>
                      <a:r>
                        <a:rPr lang="en-US" altLang="ko-KR" sz="750" dirty="0"/>
                        <a:t>home</a:t>
                      </a:r>
                      <a:r>
                        <a:rPr lang="ko-KR" altLang="en-US" sz="750" dirty="0"/>
                        <a:t>혹은 </a:t>
                      </a:r>
                      <a:r>
                        <a:rPr lang="ko-KR" altLang="en-US" sz="750" dirty="0" err="1"/>
                        <a:t>메인을</a:t>
                      </a:r>
                      <a:r>
                        <a:rPr lang="ko-KR" altLang="en-US" sz="750" dirty="0"/>
                        <a:t> 누를 시 최초 페이지</a:t>
                      </a:r>
                      <a:r>
                        <a:rPr lang="en-US" altLang="ko-KR" sz="750" dirty="0"/>
                        <a:t>(</a:t>
                      </a:r>
                      <a:r>
                        <a:rPr lang="ko-KR" altLang="en-US" sz="750" dirty="0"/>
                        <a:t>메인</a:t>
                      </a:r>
                      <a:r>
                        <a:rPr lang="en-US" altLang="ko-KR" sz="750" dirty="0"/>
                        <a:t>)</a:t>
                      </a:r>
                      <a:r>
                        <a:rPr lang="ko-KR" altLang="en-US" sz="750" dirty="0"/>
                        <a:t>를 호출함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70244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게시글</a:t>
                      </a:r>
                      <a:r>
                        <a:rPr lang="ko-KR" altLang="en-US" sz="750" dirty="0"/>
                        <a:t> 제목 입력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작품명</a:t>
                      </a:r>
                      <a:r>
                        <a:rPr lang="ko-KR" altLang="en-US" sz="750" dirty="0"/>
                        <a:t> 레베카</a:t>
                      </a:r>
                      <a:r>
                        <a:rPr lang="en-US" altLang="ko-KR" sz="750" dirty="0"/>
                        <a:t>,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레미제라블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맘마미아 옵션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기수 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수업기간</a:t>
                      </a:r>
                      <a:r>
                        <a:rPr lang="ko-KR" altLang="en-US" sz="750" baseline="0" dirty="0"/>
                        <a:t> 선택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수업 시간 </a:t>
                      </a:r>
                      <a:r>
                        <a:rPr lang="en-US" altLang="ko-KR" sz="750" dirty="0"/>
                        <a:t>: </a:t>
                      </a:r>
                      <a:r>
                        <a:rPr lang="ko-KR" altLang="en-US" sz="750" dirty="0"/>
                        <a:t>월 </a:t>
                      </a:r>
                      <a:r>
                        <a:rPr lang="en-US" altLang="ko-KR" sz="750" dirty="0"/>
                        <a:t>19</a:t>
                      </a:r>
                      <a:r>
                        <a:rPr lang="ko-KR" altLang="en-US" sz="750" dirty="0"/>
                        <a:t>시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목 </a:t>
                      </a:r>
                      <a:r>
                        <a:rPr lang="en-US" altLang="ko-KR" sz="750" dirty="0"/>
                        <a:t>19</a:t>
                      </a:r>
                      <a:r>
                        <a:rPr lang="ko-KR" altLang="en-US" sz="750" dirty="0"/>
                        <a:t>시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토 </a:t>
                      </a:r>
                      <a:r>
                        <a:rPr lang="en-US" altLang="ko-KR" sz="750" dirty="0"/>
                        <a:t>15</a:t>
                      </a:r>
                      <a:r>
                        <a:rPr lang="ko-KR" altLang="en-US" sz="750" dirty="0"/>
                        <a:t>시 옵션 중 선택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수강 인원 </a:t>
                      </a:r>
                      <a:r>
                        <a:rPr lang="en-US" altLang="ko-KR" sz="750" baseline="0" dirty="0"/>
                        <a:t>: 16</a:t>
                      </a:r>
                      <a:r>
                        <a:rPr lang="ko-KR" altLang="en-US" sz="750" baseline="0" dirty="0"/>
                        <a:t>명</a:t>
                      </a:r>
                      <a:r>
                        <a:rPr lang="en-US" altLang="ko-KR" sz="750" baseline="0" dirty="0"/>
                        <a:t>, 20</a:t>
                      </a:r>
                      <a:r>
                        <a:rPr lang="ko-KR" altLang="en-US" sz="750" baseline="0" dirty="0"/>
                        <a:t>명 옵션 중 선택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35599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8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모집현황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모집중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모집마감</a:t>
                      </a:r>
                      <a:r>
                        <a:rPr lang="ko-KR" altLang="en-US" sz="750" dirty="0"/>
                        <a:t> 옵션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295238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9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수업 관련 상세내용 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667335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10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ko-KR" altLang="en-US" sz="750" dirty="0"/>
                        <a:t>최소 버튼 클릭 시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 띄운 후 확인 클릭 시 수업 조회 리스트로 이동 취소 시 페이지 창에 머무름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3869800"/>
                  </a:ext>
                </a:extLst>
              </a:tr>
              <a:tr h="4946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등록 버튼 클릭 시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 띄운 후 확인 클릭 시 수업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254947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수업등록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5320784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수업등록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102" name="Line"/>
          <p:cNvCxnSpPr>
            <a:cxnSpLocks/>
          </p:cNvCxnSpPr>
          <p:nvPr/>
        </p:nvCxnSpPr>
        <p:spPr bwMode="auto">
          <a:xfrm>
            <a:off x="2376398" y="2022348"/>
            <a:ext cx="6521712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3" name="표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63960"/>
              </p:ext>
            </p:extLst>
          </p:nvPr>
        </p:nvGraphicFramePr>
        <p:xfrm>
          <a:off x="2373758" y="2026323"/>
          <a:ext cx="6524352" cy="386318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7088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53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작품명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324478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137091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수업기간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439553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수업시간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69521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수강인원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34632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모집현황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5494962"/>
                  </a:ext>
                </a:extLst>
              </a:tr>
              <a:tr h="1328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4" name="Text Box"/>
          <p:cNvSpPr/>
          <p:nvPr/>
        </p:nvSpPr>
        <p:spPr>
          <a:xfrm>
            <a:off x="3412780" y="211572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기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공연반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레베카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배우모집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5" name="Text Box"/>
          <p:cNvSpPr/>
          <p:nvPr/>
        </p:nvSpPr>
        <p:spPr>
          <a:xfrm>
            <a:off x="3411543" y="4953767"/>
            <a:ext cx="5445651" cy="82009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수업관련 상세내용</a:t>
            </a:r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6" name="그룹 105"/>
          <p:cNvGrpSpPr/>
          <p:nvPr/>
        </p:nvGrpSpPr>
        <p:grpSpPr>
          <a:xfrm>
            <a:off x="5156029" y="6112073"/>
            <a:ext cx="1031671" cy="228600"/>
            <a:chOff x="3834860" y="3459678"/>
            <a:chExt cx="1031671" cy="228600"/>
          </a:xfrm>
        </p:grpSpPr>
        <p:sp>
          <p:nvSpPr>
            <p:cNvPr id="107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등록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109" name="Picture 2"/>
          <p:cNvPicPr>
            <a:picLocks noChangeAspect="1" noChangeArrowheads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861" y="4634519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0" name="Date Field"/>
          <p:cNvGrpSpPr/>
          <p:nvPr>
            <p:custDataLst>
              <p:tags r:id="rId2"/>
            </p:custDataLst>
          </p:nvPr>
        </p:nvGrpSpPr>
        <p:grpSpPr>
          <a:xfrm>
            <a:off x="3411543" y="3208266"/>
            <a:ext cx="1035146" cy="210314"/>
            <a:chOff x="928688" y="1276631"/>
            <a:chExt cx="1035146" cy="210314"/>
          </a:xfrm>
        </p:grpSpPr>
        <p:sp>
          <p:nvSpPr>
            <p:cNvPr id="111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01/01/2022</a:t>
              </a:r>
            </a:p>
          </p:txBody>
        </p:sp>
        <p:sp>
          <p:nvSpPr>
            <p:cNvPr id="112" name="Date Picker Icon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3" name="Date Field"/>
          <p:cNvGrpSpPr/>
          <p:nvPr>
            <p:custDataLst>
              <p:tags r:id="rId3"/>
            </p:custDataLst>
          </p:nvPr>
        </p:nvGrpSpPr>
        <p:grpSpPr>
          <a:xfrm>
            <a:off x="4598154" y="3208266"/>
            <a:ext cx="1035146" cy="210314"/>
            <a:chOff x="928688" y="1276631"/>
            <a:chExt cx="1035146" cy="210314"/>
          </a:xfrm>
        </p:grpSpPr>
        <p:sp>
          <p:nvSpPr>
            <p:cNvPr id="114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01/04/2022</a:t>
              </a:r>
            </a:p>
          </p:txBody>
        </p:sp>
        <p:sp>
          <p:nvSpPr>
            <p:cNvPr id="115" name="Date Picker Icon"/>
            <p:cNvSpPr>
              <a:spLocks noEditPoints="1"/>
            </p:cNvSpPr>
            <p:nvPr>
              <p:custDataLst>
                <p:tags r:id="rId31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6" name="Text Box"/>
          <p:cNvSpPr/>
          <p:nvPr/>
        </p:nvSpPr>
        <p:spPr>
          <a:xfrm>
            <a:off x="3412780" y="2851948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기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7" name="Drop-Down Box"/>
          <p:cNvGrpSpPr/>
          <p:nvPr>
            <p:custDataLst>
              <p:tags r:id="rId4"/>
            </p:custDataLst>
          </p:nvPr>
        </p:nvGrpSpPr>
        <p:grpSpPr>
          <a:xfrm>
            <a:off x="3421093" y="2507358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18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레베카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9" name="Arrow Down"/>
            <p:cNvSpPr>
              <a:spLocks noChangeAspect="1"/>
            </p:cNvSpPr>
            <p:nvPr>
              <p:custDataLst>
                <p:tags r:id="rId30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35" name="타원 134"/>
          <p:cNvSpPr/>
          <p:nvPr/>
        </p:nvSpPr>
        <p:spPr bwMode="auto">
          <a:xfrm>
            <a:off x="2427098" y="212954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36" name="타원 135"/>
          <p:cNvSpPr/>
          <p:nvPr/>
        </p:nvSpPr>
        <p:spPr bwMode="auto">
          <a:xfrm>
            <a:off x="2427098" y="250735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37" name="타원 136"/>
          <p:cNvSpPr/>
          <p:nvPr/>
        </p:nvSpPr>
        <p:spPr bwMode="auto">
          <a:xfrm>
            <a:off x="2427098" y="285468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38" name="타원 137"/>
          <p:cNvSpPr/>
          <p:nvPr/>
        </p:nvSpPr>
        <p:spPr bwMode="auto">
          <a:xfrm>
            <a:off x="2427098" y="3213504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39" name="타원 138"/>
          <p:cNvSpPr/>
          <p:nvPr/>
        </p:nvSpPr>
        <p:spPr bwMode="auto">
          <a:xfrm>
            <a:off x="2427098" y="354673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sp>
        <p:nvSpPr>
          <p:cNvPr id="140" name="타원 139"/>
          <p:cNvSpPr/>
          <p:nvPr/>
        </p:nvSpPr>
        <p:spPr bwMode="auto">
          <a:xfrm>
            <a:off x="2423268" y="392071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sp>
        <p:nvSpPr>
          <p:cNvPr id="141" name="타원 140"/>
          <p:cNvSpPr/>
          <p:nvPr/>
        </p:nvSpPr>
        <p:spPr bwMode="auto">
          <a:xfrm>
            <a:off x="2423268" y="477003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</a:p>
        </p:txBody>
      </p:sp>
      <p:grpSp>
        <p:nvGrpSpPr>
          <p:cNvPr id="142" name="Date Picker"/>
          <p:cNvGrpSpPr/>
          <p:nvPr/>
        </p:nvGrpSpPr>
        <p:grpSpPr>
          <a:xfrm>
            <a:off x="5977695" y="2660221"/>
            <a:ext cx="1740074" cy="1395606"/>
            <a:chOff x="617292" y="2012745"/>
            <a:chExt cx="1973507" cy="1632155"/>
          </a:xfrm>
        </p:grpSpPr>
        <p:sp>
          <p:nvSpPr>
            <p:cNvPr id="143" name="Box"/>
            <p:cNvSpPr/>
            <p:nvPr/>
          </p:nvSpPr>
          <p:spPr>
            <a:xfrm>
              <a:off x="617292" y="2012745"/>
              <a:ext cx="1973507" cy="163215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4" name="Month"/>
            <p:cNvSpPr txBox="1"/>
            <p:nvPr/>
          </p:nvSpPr>
          <p:spPr>
            <a:xfrm>
              <a:off x="1260289" y="2089680"/>
              <a:ext cx="687515" cy="230364"/>
            </a:xfrm>
            <a:prstGeom prst="rect">
              <a:avLst/>
            </a:prstGeom>
            <a:noFill/>
          </p:spPr>
          <p:txBody>
            <a:bodyPr wrap="none" lIns="73152" tIns="36576" rIns="73152" bIns="36576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June 2022</a:t>
              </a:r>
            </a:p>
          </p:txBody>
        </p:sp>
        <p:grpSp>
          <p:nvGrpSpPr>
            <p:cNvPr id="157" name="Days"/>
            <p:cNvGrpSpPr/>
            <p:nvPr/>
          </p:nvGrpSpPr>
          <p:grpSpPr>
            <a:xfrm>
              <a:off x="744080" y="2575447"/>
              <a:ext cx="1719931" cy="972596"/>
              <a:chOff x="765088" y="2578764"/>
              <a:chExt cx="1719931" cy="972596"/>
            </a:xfrm>
          </p:grpSpPr>
          <p:sp>
            <p:nvSpPr>
              <p:cNvPr id="172" name="Day"/>
              <p:cNvSpPr txBox="1"/>
              <p:nvPr/>
            </p:nvSpPr>
            <p:spPr>
              <a:xfrm>
                <a:off x="212412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4</a:t>
                </a:r>
              </a:p>
            </p:txBody>
          </p:sp>
          <p:sp>
            <p:nvSpPr>
              <p:cNvPr id="173" name="Day"/>
              <p:cNvSpPr txBox="1"/>
              <p:nvPr/>
            </p:nvSpPr>
            <p:spPr>
              <a:xfrm>
                <a:off x="2092313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11</a:t>
                </a:r>
              </a:p>
            </p:txBody>
          </p:sp>
          <p:sp>
            <p:nvSpPr>
              <p:cNvPr id="174" name="Day"/>
              <p:cNvSpPr txBox="1"/>
              <p:nvPr/>
            </p:nvSpPr>
            <p:spPr>
              <a:xfrm>
                <a:off x="209231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18</a:t>
                </a:r>
              </a:p>
            </p:txBody>
          </p:sp>
          <p:sp>
            <p:nvSpPr>
              <p:cNvPr id="175" name="Day"/>
              <p:cNvSpPr txBox="1"/>
              <p:nvPr/>
            </p:nvSpPr>
            <p:spPr>
              <a:xfrm>
                <a:off x="2092313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25</a:t>
                </a:r>
              </a:p>
            </p:txBody>
          </p:sp>
          <p:sp>
            <p:nvSpPr>
              <p:cNvPr id="176" name="Day"/>
              <p:cNvSpPr txBox="1"/>
              <p:nvPr/>
            </p:nvSpPr>
            <p:spPr>
              <a:xfrm>
                <a:off x="2389571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5</a:t>
                </a:r>
              </a:p>
            </p:txBody>
          </p:sp>
          <p:sp>
            <p:nvSpPr>
              <p:cNvPr id="177" name="Day"/>
              <p:cNvSpPr txBox="1"/>
              <p:nvPr/>
            </p:nvSpPr>
            <p:spPr>
              <a:xfrm>
                <a:off x="2357756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12</a:t>
                </a:r>
              </a:p>
            </p:txBody>
          </p:sp>
          <p:sp>
            <p:nvSpPr>
              <p:cNvPr id="178" name="Day"/>
              <p:cNvSpPr txBox="1"/>
              <p:nvPr/>
            </p:nvSpPr>
            <p:spPr>
              <a:xfrm>
                <a:off x="2357756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179" name="Day"/>
              <p:cNvSpPr txBox="1"/>
              <p:nvPr/>
            </p:nvSpPr>
            <p:spPr>
              <a:xfrm>
                <a:off x="2357756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26</a:t>
                </a:r>
              </a:p>
            </p:txBody>
          </p:sp>
          <p:sp>
            <p:nvSpPr>
              <p:cNvPr id="180" name="Day"/>
              <p:cNvSpPr txBox="1"/>
              <p:nvPr/>
            </p:nvSpPr>
            <p:spPr>
              <a:xfrm>
                <a:off x="79690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6</a:t>
                </a:r>
              </a:p>
            </p:txBody>
          </p:sp>
          <p:sp>
            <p:nvSpPr>
              <p:cNvPr id="181" name="Day"/>
              <p:cNvSpPr txBox="1"/>
              <p:nvPr/>
            </p:nvSpPr>
            <p:spPr>
              <a:xfrm>
                <a:off x="76508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13</a:t>
                </a:r>
              </a:p>
            </p:txBody>
          </p:sp>
          <p:sp>
            <p:nvSpPr>
              <p:cNvPr id="182" name="Day"/>
              <p:cNvSpPr txBox="1"/>
              <p:nvPr/>
            </p:nvSpPr>
            <p:spPr>
              <a:xfrm>
                <a:off x="765088" y="3200228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20</a:t>
                </a:r>
              </a:p>
            </p:txBody>
          </p:sp>
          <p:sp>
            <p:nvSpPr>
              <p:cNvPr id="183" name="Day"/>
              <p:cNvSpPr txBox="1"/>
              <p:nvPr/>
            </p:nvSpPr>
            <p:spPr>
              <a:xfrm>
                <a:off x="76508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27</a:t>
                </a:r>
              </a:p>
            </p:txBody>
          </p:sp>
          <p:sp>
            <p:nvSpPr>
              <p:cNvPr id="184" name="Day"/>
              <p:cNvSpPr txBox="1"/>
              <p:nvPr/>
            </p:nvSpPr>
            <p:spPr>
              <a:xfrm>
                <a:off x="106234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7</a:t>
                </a:r>
              </a:p>
            </p:txBody>
          </p:sp>
          <p:sp>
            <p:nvSpPr>
              <p:cNvPr id="185" name="Day"/>
              <p:cNvSpPr txBox="1"/>
              <p:nvPr/>
            </p:nvSpPr>
            <p:spPr>
              <a:xfrm>
                <a:off x="103053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14</a:t>
                </a:r>
              </a:p>
            </p:txBody>
          </p:sp>
          <p:sp>
            <p:nvSpPr>
              <p:cNvPr id="186" name="Day"/>
              <p:cNvSpPr txBox="1"/>
              <p:nvPr/>
            </p:nvSpPr>
            <p:spPr>
              <a:xfrm>
                <a:off x="103053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21</a:t>
                </a:r>
              </a:p>
            </p:txBody>
          </p:sp>
          <p:sp>
            <p:nvSpPr>
              <p:cNvPr id="187" name="Day"/>
              <p:cNvSpPr txBox="1"/>
              <p:nvPr/>
            </p:nvSpPr>
            <p:spPr>
              <a:xfrm>
                <a:off x="103053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28</a:t>
                </a:r>
              </a:p>
            </p:txBody>
          </p:sp>
          <p:sp>
            <p:nvSpPr>
              <p:cNvPr id="188" name="Day"/>
              <p:cNvSpPr txBox="1"/>
              <p:nvPr/>
            </p:nvSpPr>
            <p:spPr>
              <a:xfrm>
                <a:off x="132779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</a:p>
            </p:txBody>
          </p:sp>
          <p:sp>
            <p:nvSpPr>
              <p:cNvPr id="189" name="Day"/>
              <p:cNvSpPr txBox="1"/>
              <p:nvPr/>
            </p:nvSpPr>
            <p:spPr>
              <a:xfrm>
                <a:off x="1327793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8</a:t>
                </a:r>
              </a:p>
            </p:txBody>
          </p:sp>
          <p:sp>
            <p:nvSpPr>
              <p:cNvPr id="190" name="Day"/>
              <p:cNvSpPr txBox="1"/>
              <p:nvPr/>
            </p:nvSpPr>
            <p:spPr>
              <a:xfrm>
                <a:off x="1295977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15</a:t>
                </a:r>
              </a:p>
            </p:txBody>
          </p:sp>
          <p:sp>
            <p:nvSpPr>
              <p:cNvPr id="191" name="Day"/>
              <p:cNvSpPr txBox="1"/>
              <p:nvPr/>
            </p:nvSpPr>
            <p:spPr>
              <a:xfrm>
                <a:off x="1295977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22</a:t>
                </a:r>
              </a:p>
            </p:txBody>
          </p:sp>
          <p:sp>
            <p:nvSpPr>
              <p:cNvPr id="192" name="Day"/>
              <p:cNvSpPr txBox="1"/>
              <p:nvPr/>
            </p:nvSpPr>
            <p:spPr>
              <a:xfrm>
                <a:off x="1295977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29</a:t>
                </a:r>
              </a:p>
            </p:txBody>
          </p:sp>
          <p:sp>
            <p:nvSpPr>
              <p:cNvPr id="193" name="Day"/>
              <p:cNvSpPr txBox="1"/>
              <p:nvPr/>
            </p:nvSpPr>
            <p:spPr>
              <a:xfrm>
                <a:off x="1593238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</a:t>
                </a:r>
              </a:p>
            </p:txBody>
          </p:sp>
          <p:sp>
            <p:nvSpPr>
              <p:cNvPr id="194" name="Day"/>
              <p:cNvSpPr txBox="1"/>
              <p:nvPr/>
            </p:nvSpPr>
            <p:spPr>
              <a:xfrm>
                <a:off x="1593238" y="2785919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9</a:t>
                </a:r>
              </a:p>
            </p:txBody>
          </p:sp>
          <p:sp>
            <p:nvSpPr>
              <p:cNvPr id="195" name="Day"/>
              <p:cNvSpPr txBox="1"/>
              <p:nvPr/>
            </p:nvSpPr>
            <p:spPr>
              <a:xfrm>
                <a:off x="1561423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16</a:t>
                </a:r>
              </a:p>
            </p:txBody>
          </p:sp>
          <p:sp>
            <p:nvSpPr>
              <p:cNvPr id="196" name="Day"/>
              <p:cNvSpPr txBox="1"/>
              <p:nvPr/>
            </p:nvSpPr>
            <p:spPr>
              <a:xfrm>
                <a:off x="1561423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23</a:t>
                </a:r>
              </a:p>
            </p:txBody>
          </p:sp>
          <p:sp>
            <p:nvSpPr>
              <p:cNvPr id="197" name="Day"/>
              <p:cNvSpPr txBox="1"/>
              <p:nvPr/>
            </p:nvSpPr>
            <p:spPr>
              <a:xfrm>
                <a:off x="1561423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30</a:t>
                </a:r>
              </a:p>
            </p:txBody>
          </p:sp>
          <p:sp>
            <p:nvSpPr>
              <p:cNvPr id="198" name="Day"/>
              <p:cNvSpPr txBox="1"/>
              <p:nvPr/>
            </p:nvSpPr>
            <p:spPr>
              <a:xfrm>
                <a:off x="1858683" y="2578764"/>
                <a:ext cx="6363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</a:t>
                </a:r>
              </a:p>
            </p:txBody>
          </p:sp>
          <p:sp>
            <p:nvSpPr>
              <p:cNvPr id="199" name="Day"/>
              <p:cNvSpPr txBox="1"/>
              <p:nvPr/>
            </p:nvSpPr>
            <p:spPr>
              <a:xfrm>
                <a:off x="1826868" y="278591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10</a:t>
                </a:r>
              </a:p>
            </p:txBody>
          </p:sp>
          <p:sp>
            <p:nvSpPr>
              <p:cNvPr id="200" name="Day"/>
              <p:cNvSpPr txBox="1"/>
              <p:nvPr/>
            </p:nvSpPr>
            <p:spPr>
              <a:xfrm>
                <a:off x="1826868" y="2993074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17</a:t>
                </a:r>
              </a:p>
            </p:txBody>
          </p:sp>
          <p:sp>
            <p:nvSpPr>
              <p:cNvPr id="201" name="Day"/>
              <p:cNvSpPr txBox="1"/>
              <p:nvPr/>
            </p:nvSpPr>
            <p:spPr>
              <a:xfrm>
                <a:off x="1826868" y="320022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24</a:t>
                </a:r>
              </a:p>
            </p:txBody>
          </p:sp>
          <p:sp>
            <p:nvSpPr>
              <p:cNvPr id="202" name="Day"/>
              <p:cNvSpPr txBox="1"/>
              <p:nvPr/>
            </p:nvSpPr>
            <p:spPr>
              <a:xfrm>
                <a:off x="1826868" y="3407382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31</a:t>
                </a:r>
              </a:p>
            </p:txBody>
          </p:sp>
        </p:grpSp>
        <p:grpSp>
          <p:nvGrpSpPr>
            <p:cNvPr id="158" name="Weekdays"/>
            <p:cNvGrpSpPr/>
            <p:nvPr/>
          </p:nvGrpSpPr>
          <p:grpSpPr>
            <a:xfrm>
              <a:off x="729556" y="2377282"/>
              <a:ext cx="1749497" cy="143978"/>
              <a:chOff x="737816" y="2380599"/>
              <a:chExt cx="1749497" cy="143978"/>
            </a:xfrm>
          </p:grpSpPr>
          <p:sp>
            <p:nvSpPr>
              <p:cNvPr id="165" name="Monday"/>
              <p:cNvSpPr txBox="1"/>
              <p:nvPr/>
            </p:nvSpPr>
            <p:spPr>
              <a:xfrm>
                <a:off x="737816" y="2380599"/>
                <a:ext cx="181806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Mo</a:t>
                </a:r>
              </a:p>
            </p:txBody>
          </p:sp>
          <p:sp>
            <p:nvSpPr>
              <p:cNvPr id="166" name="Tuesday"/>
              <p:cNvSpPr txBox="1"/>
              <p:nvPr/>
            </p:nvSpPr>
            <p:spPr>
              <a:xfrm>
                <a:off x="1024168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Tu</a:t>
                </a:r>
              </a:p>
            </p:txBody>
          </p:sp>
          <p:sp>
            <p:nvSpPr>
              <p:cNvPr id="167" name="Wednesday"/>
              <p:cNvSpPr txBox="1"/>
              <p:nvPr/>
            </p:nvSpPr>
            <p:spPr>
              <a:xfrm>
                <a:off x="1265395" y="2380599"/>
                <a:ext cx="179987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We</a:t>
                </a:r>
              </a:p>
            </p:txBody>
          </p:sp>
          <p:sp>
            <p:nvSpPr>
              <p:cNvPr id="168" name="Thursday"/>
              <p:cNvSpPr txBox="1"/>
              <p:nvPr/>
            </p:nvSpPr>
            <p:spPr>
              <a:xfrm>
                <a:off x="1559724" y="2380599"/>
                <a:ext cx="139991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Th</a:t>
                </a:r>
              </a:p>
            </p:txBody>
          </p:sp>
          <p:sp>
            <p:nvSpPr>
              <p:cNvPr id="169" name="Friday"/>
              <p:cNvSpPr txBox="1"/>
              <p:nvPr/>
            </p:nvSpPr>
            <p:spPr>
              <a:xfrm>
                <a:off x="1838220" y="2380599"/>
                <a:ext cx="105448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Fr</a:t>
                </a:r>
              </a:p>
            </p:txBody>
          </p:sp>
          <p:sp>
            <p:nvSpPr>
              <p:cNvPr id="170" name="Saturday"/>
              <p:cNvSpPr txBox="1"/>
              <p:nvPr/>
            </p:nvSpPr>
            <p:spPr>
              <a:xfrm>
                <a:off x="2088538" y="2380599"/>
                <a:ext cx="127263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Sa</a:t>
                </a:r>
              </a:p>
            </p:txBody>
          </p:sp>
          <p:sp>
            <p:nvSpPr>
              <p:cNvPr id="171" name="Sunday"/>
              <p:cNvSpPr txBox="1"/>
              <p:nvPr/>
            </p:nvSpPr>
            <p:spPr>
              <a:xfrm>
                <a:off x="2350959" y="2380599"/>
                <a:ext cx="136354" cy="143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800" b="1" noProof="1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Su</a:t>
                </a:r>
              </a:p>
            </p:txBody>
          </p:sp>
        </p:grpSp>
        <p:sp>
          <p:nvSpPr>
            <p:cNvPr id="159" name="Selection Overlay"/>
            <p:cNvSpPr/>
            <p:nvPr/>
          </p:nvSpPr>
          <p:spPr>
            <a:xfrm>
              <a:off x="2283619" y="2755680"/>
              <a:ext cx="240506" cy="196858"/>
            </a:xfrm>
            <a:prstGeom prst="rect">
              <a:avLst/>
            </a:prstGeom>
            <a:solidFill>
              <a:srgbClr val="5B9BD5">
                <a:alpha val="21961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62" name="Navigation Arrows"/>
            <p:cNvGrpSpPr/>
            <p:nvPr/>
          </p:nvGrpSpPr>
          <p:grpSpPr>
            <a:xfrm>
              <a:off x="759804" y="2160592"/>
              <a:ext cx="1688482" cy="64009"/>
              <a:chOff x="759804" y="2160592"/>
              <a:chExt cx="1688482" cy="64009"/>
            </a:xfrm>
          </p:grpSpPr>
          <p:sp>
            <p:nvSpPr>
              <p:cNvPr id="163" name="Arrow Left"/>
              <p:cNvSpPr>
                <a:spLocks noChangeAspect="1"/>
              </p:cNvSpPr>
              <p:nvPr/>
            </p:nvSpPr>
            <p:spPr bwMode="auto">
              <a:xfrm rot="5400000" flipH="1">
                <a:off x="745889" y="2174507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64" name="Arrow Right"/>
              <p:cNvSpPr>
                <a:spLocks noChangeAspect="1"/>
              </p:cNvSpPr>
              <p:nvPr/>
            </p:nvSpPr>
            <p:spPr bwMode="auto">
              <a:xfrm rot="16200000" flipH="1">
                <a:off x="2398194" y="2174508"/>
                <a:ext cx="64008" cy="36177"/>
              </a:xfrm>
              <a:custGeom>
                <a:avLst/>
                <a:gdLst>
                  <a:gd name="T0" fmla="*/ 0 w 197"/>
                  <a:gd name="T1" fmla="*/ 0 h 115"/>
                  <a:gd name="T2" fmla="*/ 99 w 197"/>
                  <a:gd name="T3" fmla="*/ 115 h 115"/>
                  <a:gd name="T4" fmla="*/ 197 w 197"/>
                  <a:gd name="T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7" h="115">
                    <a:moveTo>
                      <a:pt x="0" y="0"/>
                    </a:moveTo>
                    <a:lnTo>
                      <a:pt x="99" y="115"/>
                    </a:lnTo>
                    <a:lnTo>
                      <a:pt x="197" y="0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1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203" name="모서리가 둥근 직사각형 202"/>
          <p:cNvSpPr/>
          <p:nvPr/>
        </p:nvSpPr>
        <p:spPr>
          <a:xfrm>
            <a:off x="5890497" y="2495190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4-1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204" name="Alert"/>
          <p:cNvGrpSpPr/>
          <p:nvPr>
            <p:custDataLst>
              <p:tags r:id="rId5"/>
            </p:custDataLst>
          </p:nvPr>
        </p:nvGrpSpPr>
        <p:grpSpPr>
          <a:xfrm>
            <a:off x="5590016" y="4531873"/>
            <a:ext cx="1795311" cy="1111128"/>
            <a:chOff x="595686" y="1261242"/>
            <a:chExt cx="2397404" cy="1003504"/>
          </a:xfrm>
        </p:grpSpPr>
        <p:sp>
          <p:nvSpPr>
            <p:cNvPr id="205" name="Window Body"/>
            <p:cNvSpPr/>
            <p:nvPr>
              <p:custDataLst>
                <p:tags r:id="rId22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6" name="Text"/>
            <p:cNvSpPr txBox="1"/>
            <p:nvPr>
              <p:custDataLst>
                <p:tags r:id="rId23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 등록하시겠습니까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7" name="Title Bar"/>
            <p:cNvSpPr/>
            <p:nvPr>
              <p:custDataLst>
                <p:tags r:id="rId24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8" name="Close Button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09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211" name="Warning Icon" hidden="1"/>
              <p:cNvSpPr>
                <a:spLocks noChangeAspect="1" noEditPoint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12" name="Error Icon" hidden="1"/>
              <p:cNvSpPr>
                <a:spLocks noChangeAspect="1" noEditPoint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13" name="Question Icon" hidden="1"/>
              <p:cNvSpPr>
                <a:spLocks noChangeAspect="1" noEditPoints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10" name="Button 1"/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14" name="Button 1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6561072" y="5323674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5" name="타원 214"/>
          <p:cNvSpPr/>
          <p:nvPr/>
        </p:nvSpPr>
        <p:spPr bwMode="auto">
          <a:xfrm>
            <a:off x="5625447" y="599149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</a:p>
        </p:txBody>
      </p:sp>
      <p:grpSp>
        <p:nvGrpSpPr>
          <p:cNvPr id="216" name="Alert"/>
          <p:cNvGrpSpPr/>
          <p:nvPr>
            <p:custDataLst>
              <p:tags r:id="rId7"/>
            </p:custDataLst>
          </p:nvPr>
        </p:nvGrpSpPr>
        <p:grpSpPr>
          <a:xfrm>
            <a:off x="7648939" y="4531873"/>
            <a:ext cx="1795311" cy="1111128"/>
            <a:chOff x="595686" y="1261242"/>
            <a:chExt cx="2397404" cy="1003504"/>
          </a:xfrm>
        </p:grpSpPr>
        <p:sp>
          <p:nvSpPr>
            <p:cNvPr id="217" name="Window Body"/>
            <p:cNvSpPr/>
            <p:nvPr>
              <p:custDataLst>
                <p:tags r:id="rId1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8" name="Text"/>
            <p:cNvSpPr txBox="1"/>
            <p:nvPr>
              <p:custDataLst>
                <p:tags r:id="rId1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작성중인 내용을 취소하고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수업관리 리스트로 이동할까요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9" name="Title Bar"/>
            <p:cNvSpPr/>
            <p:nvPr>
              <p:custDataLst>
                <p:tags r:id="rId1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0" name="Close Button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21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223" name="Warning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4" name="Error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5" name="Question Icon" hidden="1"/>
              <p:cNvSpPr>
                <a:spLocks noChangeAspect="1"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2" name="Button 1"/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6" name="Button 1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8619995" y="5323674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7" name="타원 226"/>
          <p:cNvSpPr/>
          <p:nvPr/>
        </p:nvSpPr>
        <p:spPr bwMode="auto">
          <a:xfrm>
            <a:off x="5052702" y="599395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</a:p>
        </p:txBody>
      </p:sp>
      <p:sp>
        <p:nvSpPr>
          <p:cNvPr id="228" name="모서리가 둥근 직사각형 227"/>
          <p:cNvSpPr/>
          <p:nvPr/>
        </p:nvSpPr>
        <p:spPr>
          <a:xfrm>
            <a:off x="5376249" y="4367904"/>
            <a:ext cx="465312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11-1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29" name="모서리가 둥근 직사각형 228"/>
          <p:cNvSpPr/>
          <p:nvPr/>
        </p:nvSpPr>
        <p:spPr>
          <a:xfrm>
            <a:off x="7423576" y="4361756"/>
            <a:ext cx="433386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10-1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30" name="Breadcrumbs"/>
          <p:cNvSpPr>
            <a:spLocks/>
          </p:cNvSpPr>
          <p:nvPr/>
        </p:nvSpPr>
        <p:spPr bwMode="auto">
          <a:xfrm>
            <a:off x="8686196" y="1660252"/>
            <a:ext cx="1230640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Home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메인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45" name="표 1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622424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grpSp>
        <p:nvGrpSpPr>
          <p:cNvPr id="149" name="Drop-Down Box"/>
          <p:cNvGrpSpPr/>
          <p:nvPr>
            <p:custDataLst>
              <p:tags r:id="rId9"/>
            </p:custDataLst>
          </p:nvPr>
        </p:nvGrpSpPr>
        <p:grpSpPr>
          <a:xfrm>
            <a:off x="3421093" y="4294799"/>
            <a:ext cx="551506" cy="179536"/>
            <a:chOff x="595687" y="1292021"/>
            <a:chExt cx="1432731" cy="179536"/>
          </a:xfrm>
          <a:solidFill>
            <a:srgbClr val="FFFFFF"/>
          </a:solidFill>
        </p:grpSpPr>
        <p:sp>
          <p:nvSpPr>
            <p:cNvPr id="150" name="Text Box"/>
            <p:cNvSpPr/>
            <p:nvPr/>
          </p:nvSpPr>
          <p:spPr>
            <a:xfrm>
              <a:off x="595687" y="1292021"/>
              <a:ext cx="143273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500" dirty="0" err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모집중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1" name="Arrow Down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2" name="타원 151"/>
          <p:cNvSpPr/>
          <p:nvPr/>
        </p:nvSpPr>
        <p:spPr bwMode="auto">
          <a:xfrm>
            <a:off x="2423268" y="427126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</a:p>
        </p:txBody>
      </p:sp>
      <p:sp>
        <p:nvSpPr>
          <p:cNvPr id="146" name="타원 145"/>
          <p:cNvSpPr/>
          <p:nvPr/>
        </p:nvSpPr>
        <p:spPr bwMode="auto">
          <a:xfrm>
            <a:off x="8511938" y="158411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grpSp>
        <p:nvGrpSpPr>
          <p:cNvPr id="147" name="그룹 146"/>
          <p:cNvGrpSpPr/>
          <p:nvPr/>
        </p:nvGrpSpPr>
        <p:grpSpPr>
          <a:xfrm>
            <a:off x="3421037" y="3588171"/>
            <a:ext cx="823403" cy="195311"/>
            <a:chOff x="3411543" y="3761934"/>
            <a:chExt cx="823403" cy="195311"/>
          </a:xfrm>
        </p:grpSpPr>
        <p:sp>
          <p:nvSpPr>
            <p:cNvPr id="148" name="Text Box"/>
            <p:cNvSpPr/>
            <p:nvPr/>
          </p:nvSpPr>
          <p:spPr>
            <a:xfrm>
              <a:off x="3411543" y="3761934"/>
              <a:ext cx="823403" cy="195311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월 </a:t>
              </a:r>
              <a:r>
                <a:rPr lang="en-US" altLang="ko-KR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19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3" name="Arrow Down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 flipH="1">
              <a:off x="4095545" y="3841500"/>
              <a:ext cx="640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54" name="Drop-Down Box"/>
          <p:cNvGrpSpPr/>
          <p:nvPr>
            <p:custDataLst>
              <p:tags r:id="rId10"/>
            </p:custDataLst>
          </p:nvPr>
        </p:nvGrpSpPr>
        <p:grpSpPr>
          <a:xfrm>
            <a:off x="3411543" y="3934670"/>
            <a:ext cx="526647" cy="179536"/>
            <a:chOff x="595687" y="1292021"/>
            <a:chExt cx="1368151" cy="179536"/>
          </a:xfrm>
          <a:solidFill>
            <a:srgbClr val="FFFFFF"/>
          </a:solidFill>
        </p:grpSpPr>
        <p:sp>
          <p:nvSpPr>
            <p:cNvPr id="155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16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명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6" name="Arrow Down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160" name="꺾인 연결선 159"/>
          <p:cNvCxnSpPr>
            <a:stCxn id="107" idx="3"/>
            <a:endCxn id="205" idx="2"/>
          </p:cNvCxnSpPr>
          <p:nvPr/>
        </p:nvCxnSpPr>
        <p:spPr>
          <a:xfrm flipV="1">
            <a:off x="6187700" y="5643001"/>
            <a:ext cx="299972" cy="583372"/>
          </a:xfrm>
          <a:prstGeom prst="bentConnector2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꺾인 연결선 160"/>
          <p:cNvCxnSpPr>
            <a:stCxn id="108" idx="2"/>
            <a:endCxn id="217" idx="2"/>
          </p:cNvCxnSpPr>
          <p:nvPr/>
        </p:nvCxnSpPr>
        <p:spPr>
          <a:xfrm rot="5400000" flipH="1" flipV="1">
            <a:off x="6625777" y="4419855"/>
            <a:ext cx="697672" cy="3143964"/>
          </a:xfrm>
          <a:prstGeom prst="bentConnector3">
            <a:avLst>
              <a:gd name="adj1" fmla="val -14894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3825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수업수정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2195801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수업관리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수업수정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수업관리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수업수정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102" name="Line"/>
          <p:cNvCxnSpPr>
            <a:cxnSpLocks/>
          </p:cNvCxnSpPr>
          <p:nvPr/>
        </p:nvCxnSpPr>
        <p:spPr bwMode="auto">
          <a:xfrm>
            <a:off x="2376398" y="2022348"/>
            <a:ext cx="6521712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3" name="표 102"/>
          <p:cNvGraphicFramePr>
            <a:graphicFrameLocks noGrp="1"/>
          </p:cNvGraphicFramePr>
          <p:nvPr/>
        </p:nvGraphicFramePr>
        <p:xfrm>
          <a:off x="2373758" y="2026323"/>
          <a:ext cx="6524352" cy="386318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70885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53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578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작품명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324478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137091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수업기간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439553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수업시간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69521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수강인원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346327"/>
                  </a:ext>
                </a:extLst>
              </a:tr>
              <a:tr h="3548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모집현황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5494962"/>
                  </a:ext>
                </a:extLst>
              </a:tr>
              <a:tr h="13282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4" name="Text Box"/>
          <p:cNvSpPr/>
          <p:nvPr/>
        </p:nvSpPr>
        <p:spPr>
          <a:xfrm>
            <a:off x="3412780" y="2115725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기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공연반 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레베카</a:t>
            </a:r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 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배우모집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5" name="Text Box"/>
          <p:cNvSpPr/>
          <p:nvPr/>
        </p:nvSpPr>
        <p:spPr>
          <a:xfrm>
            <a:off x="3411543" y="4953767"/>
            <a:ext cx="5445651" cy="82009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수업관련 상세내용</a:t>
            </a:r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6" name="그룹 105"/>
          <p:cNvGrpSpPr/>
          <p:nvPr/>
        </p:nvGrpSpPr>
        <p:grpSpPr>
          <a:xfrm>
            <a:off x="5156029" y="6112073"/>
            <a:ext cx="1031671" cy="228600"/>
            <a:chOff x="3834860" y="3459678"/>
            <a:chExt cx="1031671" cy="228600"/>
          </a:xfrm>
        </p:grpSpPr>
        <p:sp>
          <p:nvSpPr>
            <p:cNvPr id="107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109" name="Picture 2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861" y="4634519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0" name="Date Field"/>
          <p:cNvGrpSpPr/>
          <p:nvPr>
            <p:custDataLst>
              <p:tags r:id="rId2"/>
            </p:custDataLst>
          </p:nvPr>
        </p:nvGrpSpPr>
        <p:grpSpPr>
          <a:xfrm>
            <a:off x="3411543" y="3208266"/>
            <a:ext cx="1035146" cy="210314"/>
            <a:chOff x="928688" y="1276631"/>
            <a:chExt cx="1035146" cy="210314"/>
          </a:xfrm>
        </p:grpSpPr>
        <p:sp>
          <p:nvSpPr>
            <p:cNvPr id="111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01/01/2022</a:t>
              </a:r>
            </a:p>
          </p:txBody>
        </p:sp>
        <p:sp>
          <p:nvSpPr>
            <p:cNvPr id="112" name="Date Picker Icon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13" name="Date Field"/>
          <p:cNvGrpSpPr/>
          <p:nvPr>
            <p:custDataLst>
              <p:tags r:id="rId3"/>
            </p:custDataLst>
          </p:nvPr>
        </p:nvGrpSpPr>
        <p:grpSpPr>
          <a:xfrm>
            <a:off x="4598154" y="3208266"/>
            <a:ext cx="1035146" cy="210314"/>
            <a:chOff x="928688" y="1276631"/>
            <a:chExt cx="1035146" cy="210314"/>
          </a:xfrm>
        </p:grpSpPr>
        <p:sp>
          <p:nvSpPr>
            <p:cNvPr id="114" name="Text Box"/>
            <p:cNvSpPr/>
            <p:nvPr/>
          </p:nvSpPr>
          <p:spPr>
            <a:xfrm>
              <a:off x="928688" y="1276631"/>
              <a:ext cx="1035146" cy="2103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7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01/04/2022</a:t>
              </a:r>
            </a:p>
          </p:txBody>
        </p:sp>
        <p:sp>
          <p:nvSpPr>
            <p:cNvPr id="115" name="Date Picker Icon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1766436" y="1304729"/>
              <a:ext cx="151264" cy="154118"/>
            </a:xfrm>
            <a:custGeom>
              <a:avLst/>
              <a:gdLst>
                <a:gd name="T0" fmla="*/ 115 w 450"/>
                <a:gd name="T1" fmla="*/ 79 h 445"/>
                <a:gd name="T2" fmla="*/ 132 w 450"/>
                <a:gd name="T3" fmla="*/ 0 h 445"/>
                <a:gd name="T4" fmla="*/ 318 w 450"/>
                <a:gd name="T5" fmla="*/ 0 h 445"/>
                <a:gd name="T6" fmla="*/ 336 w 450"/>
                <a:gd name="T7" fmla="*/ 79 h 445"/>
                <a:gd name="T8" fmla="*/ 318 w 450"/>
                <a:gd name="T9" fmla="*/ 0 h 445"/>
                <a:gd name="T10" fmla="*/ 0 w 450"/>
                <a:gd name="T11" fmla="*/ 445 h 445"/>
                <a:gd name="T12" fmla="*/ 450 w 450"/>
                <a:gd name="T13" fmla="*/ 39 h 445"/>
                <a:gd name="T14" fmla="*/ 360 w 450"/>
                <a:gd name="T15" fmla="*/ 57 h 445"/>
                <a:gd name="T16" fmla="*/ 432 w 450"/>
                <a:gd name="T17" fmla="*/ 427 h 445"/>
                <a:gd name="T18" fmla="*/ 18 w 450"/>
                <a:gd name="T19" fmla="*/ 57 h 445"/>
                <a:gd name="T20" fmla="*/ 88 w 450"/>
                <a:gd name="T21" fmla="*/ 39 h 445"/>
                <a:gd name="T22" fmla="*/ 156 w 450"/>
                <a:gd name="T23" fmla="*/ 39 h 445"/>
                <a:gd name="T24" fmla="*/ 295 w 450"/>
                <a:gd name="T25" fmla="*/ 57 h 445"/>
                <a:gd name="T26" fmla="*/ 156 w 450"/>
                <a:gd name="T27" fmla="*/ 39 h 445"/>
                <a:gd name="T28" fmla="*/ 45 w 450"/>
                <a:gd name="T29" fmla="*/ 142 h 445"/>
                <a:gd name="T30" fmla="*/ 405 w 450"/>
                <a:gd name="T31" fmla="*/ 124 h 445"/>
                <a:gd name="T32" fmla="*/ 169 w 450"/>
                <a:gd name="T33" fmla="*/ 212 h 445"/>
                <a:gd name="T34" fmla="*/ 147 w 450"/>
                <a:gd name="T35" fmla="*/ 227 h 445"/>
                <a:gd name="T36" fmla="*/ 122 w 450"/>
                <a:gd name="T37" fmla="*/ 238 h 445"/>
                <a:gd name="T38" fmla="*/ 132 w 450"/>
                <a:gd name="T39" fmla="*/ 253 h 445"/>
                <a:gd name="T40" fmla="*/ 153 w 450"/>
                <a:gd name="T41" fmla="*/ 242 h 445"/>
                <a:gd name="T42" fmla="*/ 158 w 450"/>
                <a:gd name="T43" fmla="*/ 374 h 445"/>
                <a:gd name="T44" fmla="*/ 176 w 450"/>
                <a:gd name="T45" fmla="*/ 212 h 445"/>
                <a:gd name="T46" fmla="*/ 277 w 450"/>
                <a:gd name="T47" fmla="*/ 213 h 445"/>
                <a:gd name="T48" fmla="*/ 236 w 450"/>
                <a:gd name="T49" fmla="*/ 228 h 445"/>
                <a:gd name="T50" fmla="*/ 245 w 450"/>
                <a:gd name="T51" fmla="*/ 240 h 445"/>
                <a:gd name="T52" fmla="*/ 264 w 450"/>
                <a:gd name="T53" fmla="*/ 230 h 445"/>
                <a:gd name="T54" fmla="*/ 286 w 450"/>
                <a:gd name="T55" fmla="*/ 230 h 445"/>
                <a:gd name="T56" fmla="*/ 302 w 450"/>
                <a:gd name="T57" fmla="*/ 245 h 445"/>
                <a:gd name="T58" fmla="*/ 303 w 450"/>
                <a:gd name="T59" fmla="*/ 269 h 445"/>
                <a:gd name="T60" fmla="*/ 288 w 450"/>
                <a:gd name="T61" fmla="*/ 292 h 445"/>
                <a:gd name="T62" fmla="*/ 253 w 450"/>
                <a:gd name="T63" fmla="*/ 320 h 445"/>
                <a:gd name="T64" fmla="*/ 233 w 450"/>
                <a:gd name="T65" fmla="*/ 348 h 445"/>
                <a:gd name="T66" fmla="*/ 230 w 450"/>
                <a:gd name="T67" fmla="*/ 374 h 445"/>
                <a:gd name="T68" fmla="*/ 328 w 450"/>
                <a:gd name="T69" fmla="*/ 358 h 445"/>
                <a:gd name="T70" fmla="*/ 251 w 450"/>
                <a:gd name="T71" fmla="*/ 346 h 445"/>
                <a:gd name="T72" fmla="*/ 268 w 450"/>
                <a:gd name="T73" fmla="*/ 326 h 445"/>
                <a:gd name="T74" fmla="*/ 303 w 450"/>
                <a:gd name="T75" fmla="*/ 299 h 445"/>
                <a:gd name="T76" fmla="*/ 320 w 450"/>
                <a:gd name="T77" fmla="*/ 273 h 445"/>
                <a:gd name="T78" fmla="*/ 318 w 450"/>
                <a:gd name="T79" fmla="*/ 238 h 445"/>
                <a:gd name="T80" fmla="*/ 295 w 450"/>
                <a:gd name="T81" fmla="*/ 216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0" h="445">
                  <a:moveTo>
                    <a:pt x="115" y="0"/>
                  </a:moveTo>
                  <a:lnTo>
                    <a:pt x="115" y="79"/>
                  </a:lnTo>
                  <a:lnTo>
                    <a:pt x="132" y="79"/>
                  </a:lnTo>
                  <a:lnTo>
                    <a:pt x="132" y="0"/>
                  </a:lnTo>
                  <a:lnTo>
                    <a:pt x="115" y="0"/>
                  </a:lnTo>
                  <a:close/>
                  <a:moveTo>
                    <a:pt x="318" y="0"/>
                  </a:moveTo>
                  <a:lnTo>
                    <a:pt x="318" y="79"/>
                  </a:lnTo>
                  <a:lnTo>
                    <a:pt x="336" y="79"/>
                  </a:lnTo>
                  <a:lnTo>
                    <a:pt x="336" y="0"/>
                  </a:lnTo>
                  <a:lnTo>
                    <a:pt x="318" y="0"/>
                  </a:lnTo>
                  <a:close/>
                  <a:moveTo>
                    <a:pt x="0" y="39"/>
                  </a:moveTo>
                  <a:lnTo>
                    <a:pt x="0" y="445"/>
                  </a:lnTo>
                  <a:lnTo>
                    <a:pt x="450" y="445"/>
                  </a:lnTo>
                  <a:lnTo>
                    <a:pt x="450" y="39"/>
                  </a:lnTo>
                  <a:lnTo>
                    <a:pt x="360" y="39"/>
                  </a:lnTo>
                  <a:lnTo>
                    <a:pt x="360" y="57"/>
                  </a:lnTo>
                  <a:lnTo>
                    <a:pt x="432" y="57"/>
                  </a:lnTo>
                  <a:lnTo>
                    <a:pt x="432" y="427"/>
                  </a:lnTo>
                  <a:lnTo>
                    <a:pt x="18" y="427"/>
                  </a:lnTo>
                  <a:lnTo>
                    <a:pt x="18" y="57"/>
                  </a:lnTo>
                  <a:lnTo>
                    <a:pt x="88" y="57"/>
                  </a:lnTo>
                  <a:lnTo>
                    <a:pt x="88" y="39"/>
                  </a:lnTo>
                  <a:lnTo>
                    <a:pt x="0" y="39"/>
                  </a:lnTo>
                  <a:close/>
                  <a:moveTo>
                    <a:pt x="156" y="39"/>
                  </a:moveTo>
                  <a:lnTo>
                    <a:pt x="156" y="57"/>
                  </a:lnTo>
                  <a:lnTo>
                    <a:pt x="295" y="57"/>
                  </a:lnTo>
                  <a:lnTo>
                    <a:pt x="295" y="39"/>
                  </a:lnTo>
                  <a:lnTo>
                    <a:pt x="156" y="39"/>
                  </a:lnTo>
                  <a:close/>
                  <a:moveTo>
                    <a:pt x="45" y="124"/>
                  </a:moveTo>
                  <a:lnTo>
                    <a:pt x="45" y="142"/>
                  </a:lnTo>
                  <a:lnTo>
                    <a:pt x="405" y="142"/>
                  </a:lnTo>
                  <a:lnTo>
                    <a:pt x="405" y="124"/>
                  </a:lnTo>
                  <a:lnTo>
                    <a:pt x="45" y="124"/>
                  </a:lnTo>
                  <a:close/>
                  <a:moveTo>
                    <a:pt x="169" y="212"/>
                  </a:moveTo>
                  <a:cubicBezTo>
                    <a:pt x="167" y="215"/>
                    <a:pt x="163" y="217"/>
                    <a:pt x="160" y="219"/>
                  </a:cubicBezTo>
                  <a:cubicBezTo>
                    <a:pt x="156" y="222"/>
                    <a:pt x="152" y="225"/>
                    <a:pt x="147" y="227"/>
                  </a:cubicBezTo>
                  <a:cubicBezTo>
                    <a:pt x="143" y="229"/>
                    <a:pt x="139" y="231"/>
                    <a:pt x="134" y="233"/>
                  </a:cubicBezTo>
                  <a:cubicBezTo>
                    <a:pt x="130" y="235"/>
                    <a:pt x="126" y="237"/>
                    <a:pt x="122" y="238"/>
                  </a:cubicBezTo>
                  <a:lnTo>
                    <a:pt x="122" y="256"/>
                  </a:lnTo>
                  <a:cubicBezTo>
                    <a:pt x="125" y="255"/>
                    <a:pt x="129" y="254"/>
                    <a:pt x="132" y="253"/>
                  </a:cubicBezTo>
                  <a:cubicBezTo>
                    <a:pt x="136" y="251"/>
                    <a:pt x="140" y="249"/>
                    <a:pt x="143" y="247"/>
                  </a:cubicBezTo>
                  <a:cubicBezTo>
                    <a:pt x="146" y="246"/>
                    <a:pt x="150" y="244"/>
                    <a:pt x="153" y="242"/>
                  </a:cubicBezTo>
                  <a:cubicBezTo>
                    <a:pt x="155" y="240"/>
                    <a:pt x="156" y="238"/>
                    <a:pt x="158" y="237"/>
                  </a:cubicBezTo>
                  <a:lnTo>
                    <a:pt x="158" y="374"/>
                  </a:lnTo>
                  <a:lnTo>
                    <a:pt x="176" y="374"/>
                  </a:lnTo>
                  <a:lnTo>
                    <a:pt x="176" y="212"/>
                  </a:lnTo>
                  <a:lnTo>
                    <a:pt x="169" y="212"/>
                  </a:lnTo>
                  <a:close/>
                  <a:moveTo>
                    <a:pt x="277" y="213"/>
                  </a:moveTo>
                  <a:cubicBezTo>
                    <a:pt x="268" y="213"/>
                    <a:pt x="260" y="214"/>
                    <a:pt x="254" y="217"/>
                  </a:cubicBezTo>
                  <a:cubicBezTo>
                    <a:pt x="248" y="219"/>
                    <a:pt x="241" y="223"/>
                    <a:pt x="236" y="228"/>
                  </a:cubicBezTo>
                  <a:lnTo>
                    <a:pt x="236" y="247"/>
                  </a:lnTo>
                  <a:cubicBezTo>
                    <a:pt x="239" y="245"/>
                    <a:pt x="242" y="242"/>
                    <a:pt x="245" y="240"/>
                  </a:cubicBezTo>
                  <a:cubicBezTo>
                    <a:pt x="248" y="237"/>
                    <a:pt x="251" y="235"/>
                    <a:pt x="254" y="233"/>
                  </a:cubicBezTo>
                  <a:cubicBezTo>
                    <a:pt x="257" y="232"/>
                    <a:pt x="260" y="231"/>
                    <a:pt x="264" y="230"/>
                  </a:cubicBezTo>
                  <a:cubicBezTo>
                    <a:pt x="267" y="229"/>
                    <a:pt x="271" y="228"/>
                    <a:pt x="274" y="228"/>
                  </a:cubicBezTo>
                  <a:cubicBezTo>
                    <a:pt x="278" y="228"/>
                    <a:pt x="282" y="229"/>
                    <a:pt x="286" y="230"/>
                  </a:cubicBezTo>
                  <a:cubicBezTo>
                    <a:pt x="289" y="231"/>
                    <a:pt x="293" y="233"/>
                    <a:pt x="295" y="235"/>
                  </a:cubicBezTo>
                  <a:cubicBezTo>
                    <a:pt x="298" y="237"/>
                    <a:pt x="300" y="241"/>
                    <a:pt x="302" y="245"/>
                  </a:cubicBezTo>
                  <a:cubicBezTo>
                    <a:pt x="303" y="248"/>
                    <a:pt x="303" y="252"/>
                    <a:pt x="303" y="257"/>
                  </a:cubicBezTo>
                  <a:cubicBezTo>
                    <a:pt x="303" y="261"/>
                    <a:pt x="304" y="266"/>
                    <a:pt x="303" y="269"/>
                  </a:cubicBezTo>
                  <a:cubicBezTo>
                    <a:pt x="302" y="273"/>
                    <a:pt x="300" y="277"/>
                    <a:pt x="297" y="281"/>
                  </a:cubicBezTo>
                  <a:cubicBezTo>
                    <a:pt x="295" y="285"/>
                    <a:pt x="291" y="289"/>
                    <a:pt x="288" y="292"/>
                  </a:cubicBezTo>
                  <a:cubicBezTo>
                    <a:pt x="284" y="296"/>
                    <a:pt x="279" y="300"/>
                    <a:pt x="273" y="304"/>
                  </a:cubicBezTo>
                  <a:cubicBezTo>
                    <a:pt x="265" y="310"/>
                    <a:pt x="259" y="315"/>
                    <a:pt x="253" y="320"/>
                  </a:cubicBezTo>
                  <a:cubicBezTo>
                    <a:pt x="248" y="324"/>
                    <a:pt x="243" y="329"/>
                    <a:pt x="240" y="334"/>
                  </a:cubicBezTo>
                  <a:cubicBezTo>
                    <a:pt x="237" y="339"/>
                    <a:pt x="234" y="343"/>
                    <a:pt x="233" y="348"/>
                  </a:cubicBezTo>
                  <a:cubicBezTo>
                    <a:pt x="231" y="353"/>
                    <a:pt x="230" y="360"/>
                    <a:pt x="230" y="367"/>
                  </a:cubicBezTo>
                  <a:lnTo>
                    <a:pt x="230" y="374"/>
                  </a:lnTo>
                  <a:lnTo>
                    <a:pt x="328" y="374"/>
                  </a:lnTo>
                  <a:lnTo>
                    <a:pt x="328" y="358"/>
                  </a:lnTo>
                  <a:lnTo>
                    <a:pt x="250" y="358"/>
                  </a:lnTo>
                  <a:cubicBezTo>
                    <a:pt x="250" y="353"/>
                    <a:pt x="250" y="349"/>
                    <a:pt x="251" y="346"/>
                  </a:cubicBezTo>
                  <a:cubicBezTo>
                    <a:pt x="252" y="343"/>
                    <a:pt x="254" y="340"/>
                    <a:pt x="257" y="337"/>
                  </a:cubicBezTo>
                  <a:cubicBezTo>
                    <a:pt x="259" y="333"/>
                    <a:pt x="263" y="330"/>
                    <a:pt x="268" y="326"/>
                  </a:cubicBezTo>
                  <a:cubicBezTo>
                    <a:pt x="273" y="322"/>
                    <a:pt x="279" y="318"/>
                    <a:pt x="287" y="313"/>
                  </a:cubicBezTo>
                  <a:cubicBezTo>
                    <a:pt x="293" y="308"/>
                    <a:pt x="298" y="304"/>
                    <a:pt x="303" y="299"/>
                  </a:cubicBezTo>
                  <a:cubicBezTo>
                    <a:pt x="307" y="295"/>
                    <a:pt x="310" y="292"/>
                    <a:pt x="313" y="287"/>
                  </a:cubicBezTo>
                  <a:cubicBezTo>
                    <a:pt x="316" y="283"/>
                    <a:pt x="319" y="278"/>
                    <a:pt x="320" y="273"/>
                  </a:cubicBezTo>
                  <a:cubicBezTo>
                    <a:pt x="322" y="268"/>
                    <a:pt x="322" y="262"/>
                    <a:pt x="322" y="255"/>
                  </a:cubicBezTo>
                  <a:cubicBezTo>
                    <a:pt x="322" y="249"/>
                    <a:pt x="321" y="243"/>
                    <a:pt x="318" y="238"/>
                  </a:cubicBezTo>
                  <a:cubicBezTo>
                    <a:pt x="316" y="232"/>
                    <a:pt x="313" y="227"/>
                    <a:pt x="309" y="224"/>
                  </a:cubicBezTo>
                  <a:cubicBezTo>
                    <a:pt x="305" y="220"/>
                    <a:pt x="300" y="218"/>
                    <a:pt x="295" y="216"/>
                  </a:cubicBezTo>
                  <a:cubicBezTo>
                    <a:pt x="289" y="214"/>
                    <a:pt x="283" y="213"/>
                    <a:pt x="277" y="213"/>
                  </a:cubicBez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6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6" name="Text Box"/>
          <p:cNvSpPr/>
          <p:nvPr/>
        </p:nvSpPr>
        <p:spPr>
          <a:xfrm>
            <a:off x="3412780" y="2851948"/>
            <a:ext cx="5444414" cy="228600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ko-KR" altLang="en-US" sz="600" noProof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기</a:t>
            </a:r>
            <a:endParaRPr lang="en-US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7" name="Drop-Down Box"/>
          <p:cNvGrpSpPr/>
          <p:nvPr>
            <p:custDataLst>
              <p:tags r:id="rId4"/>
            </p:custDataLst>
          </p:nvPr>
        </p:nvGrpSpPr>
        <p:grpSpPr>
          <a:xfrm>
            <a:off x="3421093" y="2507358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18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레베카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9" name="Arrow Down"/>
            <p:cNvSpPr>
              <a:spLocks noChangeAspect="1"/>
            </p:cNvSpPr>
            <p:nvPr>
              <p:custDataLst>
                <p:tags r:id="rId20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15" name="타원 214"/>
          <p:cNvSpPr/>
          <p:nvPr/>
        </p:nvSpPr>
        <p:spPr bwMode="auto">
          <a:xfrm>
            <a:off x="5625447" y="599149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227" name="타원 226"/>
          <p:cNvSpPr/>
          <p:nvPr/>
        </p:nvSpPr>
        <p:spPr bwMode="auto">
          <a:xfrm>
            <a:off x="2258930" y="188183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230" name="Breadcrumbs"/>
          <p:cNvSpPr>
            <a:spLocks/>
          </p:cNvSpPr>
          <p:nvPr/>
        </p:nvSpPr>
        <p:spPr bwMode="auto">
          <a:xfrm>
            <a:off x="8686196" y="1660252"/>
            <a:ext cx="1230640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Home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메인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수업수정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45" name="표 144"/>
          <p:cNvGraphicFramePr>
            <a:graphicFrameLocks noGrp="1"/>
          </p:cNvGraphicFramePr>
          <p:nvPr/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grpSp>
        <p:nvGrpSpPr>
          <p:cNvPr id="149" name="Drop-Down Box"/>
          <p:cNvGrpSpPr/>
          <p:nvPr>
            <p:custDataLst>
              <p:tags r:id="rId5"/>
            </p:custDataLst>
          </p:nvPr>
        </p:nvGrpSpPr>
        <p:grpSpPr>
          <a:xfrm>
            <a:off x="3421093" y="4294799"/>
            <a:ext cx="551506" cy="179536"/>
            <a:chOff x="595687" y="1292021"/>
            <a:chExt cx="1432731" cy="179536"/>
          </a:xfrm>
          <a:solidFill>
            <a:srgbClr val="FFFFFF"/>
          </a:solidFill>
        </p:grpSpPr>
        <p:sp>
          <p:nvSpPr>
            <p:cNvPr id="150" name="Text Box"/>
            <p:cNvSpPr/>
            <p:nvPr/>
          </p:nvSpPr>
          <p:spPr>
            <a:xfrm>
              <a:off x="595687" y="1292021"/>
              <a:ext cx="143273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500" dirty="0" err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모집중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1" name="Arrow Down"/>
            <p:cNvSpPr>
              <a:spLocks noChangeAspect="1"/>
            </p:cNvSpPr>
            <p:nvPr>
              <p:custDataLst>
                <p:tags r:id="rId19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146" name="표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6505942"/>
              </p:ext>
            </p:extLst>
          </p:nvPr>
        </p:nvGraphicFramePr>
        <p:xfrm>
          <a:off x="10072063" y="1102075"/>
          <a:ext cx="2119937" cy="5441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모두 수정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내용 제외하고 모두 입력해야 수정 가능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- </a:t>
                      </a:r>
                      <a:r>
                        <a:rPr lang="ko-KR" altLang="en-US" sz="750" dirty="0" err="1"/>
                        <a:t>수정버튼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데이터가 올바르게 </a:t>
                      </a:r>
                      <a:r>
                        <a:rPr lang="ko-KR" altLang="en-US" sz="750" dirty="0" err="1"/>
                        <a:t>입력됬을</a:t>
                      </a:r>
                      <a:r>
                        <a:rPr lang="ko-KR" altLang="en-US" sz="750" dirty="0"/>
                        <a:t> 경우 수정을 완료하는 </a:t>
                      </a:r>
                      <a:r>
                        <a:rPr lang="en-US" altLang="ko-KR" sz="750" dirty="0"/>
                        <a:t>confirm </a:t>
                      </a:r>
                      <a:r>
                        <a:rPr lang="ko-KR" altLang="en-US" sz="750" dirty="0"/>
                        <a:t>창 띄운 후 확인을 누르면 내용을 저장하고 </a:t>
                      </a:r>
                      <a:r>
                        <a:rPr lang="ko-KR" altLang="en-US" sz="750" dirty="0" err="1"/>
                        <a:t>수업관리</a:t>
                      </a:r>
                      <a:r>
                        <a:rPr lang="ko-KR" altLang="en-US" sz="750" dirty="0"/>
                        <a:t>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886515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</a:tbl>
          </a:graphicData>
        </a:graphic>
      </p:graphicFrame>
      <p:grpSp>
        <p:nvGrpSpPr>
          <p:cNvPr id="147" name="Alert"/>
          <p:cNvGrpSpPr/>
          <p:nvPr>
            <p:custDataLst>
              <p:tags r:id="rId6"/>
            </p:custDataLst>
          </p:nvPr>
        </p:nvGrpSpPr>
        <p:grpSpPr>
          <a:xfrm>
            <a:off x="6271330" y="4709140"/>
            <a:ext cx="1795311" cy="1111128"/>
            <a:chOff x="595686" y="1261242"/>
            <a:chExt cx="2397404" cy="1003504"/>
          </a:xfrm>
        </p:grpSpPr>
        <p:sp>
          <p:nvSpPr>
            <p:cNvPr id="148" name="Window Body"/>
            <p:cNvSpPr/>
            <p:nvPr>
              <p:custDataLst>
                <p:tags r:id="rId11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3" name="Text"/>
            <p:cNvSpPr txBox="1"/>
            <p:nvPr>
              <p:custDataLst>
                <p:tags r:id="rId12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현재 작성된 내용으로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수정을 완료하시겠습니까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4" name="Title Bar"/>
            <p:cNvSpPr/>
            <p:nvPr>
              <p:custDataLst>
                <p:tags r:id="rId13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5" name="Close Button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5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61" name="Warning Icon" hidden="1"/>
              <p:cNvSpPr>
                <a:spLocks noChangeAspect="1"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1" name="Error Icon" hidden="1"/>
              <p:cNvSpPr>
                <a:spLocks noChangeAspect="1" noEditPoint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2" name="Question Icon" hidden="1"/>
              <p:cNvSpPr>
                <a:spLocks noChangeAspect="1" noEditPoint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60" name="Button 1"/>
            <p:cNvSpPr>
              <a:spLocks/>
            </p:cNvSpPr>
            <p:nvPr>
              <p:custDataLst>
                <p:tags r:id="rId15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33" name="모서리가 둥근 직사각형 232"/>
          <p:cNvSpPr/>
          <p:nvPr/>
        </p:nvSpPr>
        <p:spPr>
          <a:xfrm>
            <a:off x="6057563" y="4545171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2-1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34" name="Button 1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7236447" y="5500941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74" name="그룹 73"/>
          <p:cNvGrpSpPr/>
          <p:nvPr/>
        </p:nvGrpSpPr>
        <p:grpSpPr>
          <a:xfrm>
            <a:off x="3421037" y="3588171"/>
            <a:ext cx="823403" cy="195311"/>
            <a:chOff x="3411543" y="3761934"/>
            <a:chExt cx="823403" cy="195311"/>
          </a:xfrm>
        </p:grpSpPr>
        <p:sp>
          <p:nvSpPr>
            <p:cNvPr id="75" name="Text Box"/>
            <p:cNvSpPr/>
            <p:nvPr/>
          </p:nvSpPr>
          <p:spPr>
            <a:xfrm>
              <a:off x="3411543" y="3761934"/>
              <a:ext cx="823403" cy="195311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월 </a:t>
              </a:r>
              <a:r>
                <a:rPr lang="en-US" altLang="ko-KR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19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시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6" name="Arrow Down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 bwMode="auto">
            <a:xfrm flipH="1">
              <a:off x="4095545" y="3841500"/>
              <a:ext cx="64008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7" name="Drop-Down Box"/>
          <p:cNvGrpSpPr/>
          <p:nvPr>
            <p:custDataLst>
              <p:tags r:id="rId8"/>
            </p:custDataLst>
          </p:nvPr>
        </p:nvGrpSpPr>
        <p:grpSpPr>
          <a:xfrm>
            <a:off x="3411543" y="3934670"/>
            <a:ext cx="526647" cy="179536"/>
            <a:chOff x="595687" y="1292021"/>
            <a:chExt cx="1368151" cy="179536"/>
          </a:xfrm>
          <a:solidFill>
            <a:srgbClr val="FFFFFF"/>
          </a:solidFill>
        </p:grpSpPr>
        <p:sp>
          <p:nvSpPr>
            <p:cNvPr id="78" name="Text Box"/>
            <p:cNvSpPr/>
            <p:nvPr/>
          </p:nvSpPr>
          <p:spPr>
            <a:xfrm>
              <a:off x="595687" y="1292021"/>
              <a:ext cx="1368151" cy="179536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16</a:t>
              </a:r>
              <a:r>
                <a:rPr lang="ko-KR" altLang="en-US" sz="5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명</a:t>
              </a:r>
              <a:endParaRPr lang="en-US" sz="5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9" name="Arrow Down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665082" y="1363700"/>
              <a:ext cx="166283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4076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305047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회원 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5617164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수업관리</a:t>
                      </a:r>
                      <a:endParaRPr lang="ko-KR" altLang="en-US" sz="1000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수강 신청 현황</a:t>
                      </a: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/>
                          <a:ea typeface="Noto Sans KR"/>
                        </a:rPr>
                        <a:t>임형식</a:t>
                      </a:r>
                      <a:endParaRPr lang="ko-KR" altLang="en-US" sz="1000" u="none" strike="noStrike" cap="none" dirty="0">
                        <a:solidFill>
                          <a:schemeClr val="bg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  <a:defRPr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/>
                        <a:ea typeface="Noto Sans KR"/>
                        <a:cs typeface="돋움"/>
                        <a:sym typeface="돋움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수업관리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환불신청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defRPr/>
                      </a:pPr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aphicFrame>
        <p:nvGraphicFramePr>
          <p:cNvPr id="76" name="표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618356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sp>
        <p:nvSpPr>
          <p:cNvPr id="72" name="Breadcrumbs"/>
          <p:cNvSpPr>
            <a:spLocks/>
          </p:cNvSpPr>
          <p:nvPr/>
        </p:nvSpPr>
        <p:spPr bwMode="auto">
          <a:xfrm>
            <a:off x="8740665" y="1660252"/>
            <a:ext cx="1208198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회원관리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수강신청현황</a:t>
            </a:r>
            <a:endParaRPr lang="en-US" altLang="ko-KR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8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52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Arrow Down"/>
            <p:cNvSpPr>
              <a:spLocks noChangeAspect="1"/>
            </p:cNvSpPr>
            <p:nvPr>
              <p:custDataLst>
                <p:tags r:id="rId27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4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5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56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57" name="Search Icon"/>
            <p:cNvSpPr>
              <a:spLocks noChangeAspect="1"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8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9" name="표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029771"/>
              </p:ext>
            </p:extLst>
          </p:nvPr>
        </p:nvGraphicFramePr>
        <p:xfrm>
          <a:off x="10072063" y="1102076"/>
          <a:ext cx="2119937" cy="5441117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0712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750" dirty="0" err="1"/>
                        <a:t>회원번호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수업번호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/>
                        <a:t>이름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수업명</a:t>
                      </a:r>
                      <a:r>
                        <a:rPr lang="ko-KR" altLang="en-US" sz="750" baseline="0" dirty="0"/>
                        <a:t> 옵션 카테고리 부여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0712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75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맑은 고딕"/>
                          <a:sym typeface="Wingdings 3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환불대기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환불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 나옴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2-1)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확인 </a:t>
                      </a:r>
                      <a:r>
                        <a:rPr lang="ko-KR" altLang="en-US" sz="750" baseline="0" dirty="0" err="1"/>
                        <a:t>클릭시</a:t>
                      </a:r>
                      <a:r>
                        <a:rPr lang="ko-KR" altLang="en-US" sz="750" baseline="0" dirty="0"/>
                        <a:t> 환불처리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환불대기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환불완료</a:t>
                      </a:r>
                      <a:r>
                        <a:rPr lang="ko-KR" altLang="en-US" sz="750" dirty="0"/>
                        <a:t> 현황 표시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0184720"/>
                  </a:ext>
                </a:extLst>
              </a:tr>
              <a:tr h="4026877">
                <a:tc gridSpan="2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kumimoji="0" lang="ko-KR" altLang="en-US" sz="75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Arial"/>
                        <a:ea typeface="맑은 고딕"/>
                        <a:sym typeface="Wingdings 3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18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</a:tbl>
          </a:graphicData>
        </a:graphic>
      </p:graphicFrame>
      <p:sp>
        <p:nvSpPr>
          <p:cNvPr id="60" name="Pagination"/>
          <p:cNvSpPr txBox="1"/>
          <p:nvPr/>
        </p:nvSpPr>
        <p:spPr>
          <a:xfrm>
            <a:off x="4813728" y="5831175"/>
            <a:ext cx="1615689" cy="212366"/>
          </a:xfrm>
          <a:prstGeom prst="rect">
            <a:avLst/>
          </a:prstGeom>
          <a:noFill/>
        </p:spPr>
        <p:txBody>
          <a:bodyPr wrap="none" lIns="73152" tIns="36576" rIns="73152" bIns="36576">
            <a:spAutoFit/>
          </a:bodyPr>
          <a:lstStyle/>
          <a:p>
            <a:pPr marL="0" lvl="0" indent="0" algn="l" defTabSz="95781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&lt;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2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3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4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none" strike="noStrike" kern="1200" cap="none" spc="0" normalizeH="0" baseline="0" dirty="0">
                <a:solidFill>
                  <a:srgbClr val="5F5F5F"/>
                </a:solidFill>
                <a:latin typeface="Segoe UI"/>
                <a:cs typeface="Segoe UI"/>
              </a:rPr>
              <a:t>…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9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10</a:t>
            </a:r>
            <a:r>
              <a:rPr kumimoji="0" lang="en-US" sz="900" b="0" i="0" u="none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   </a:t>
            </a:r>
            <a:r>
              <a:rPr kumimoji="0" lang="en-US" sz="900" b="0" i="0" u="sng" strike="noStrike" kern="1200" cap="none" spc="0" normalizeH="0" baseline="0" dirty="0">
                <a:solidFill>
                  <a:srgbClr val="5B9BD5"/>
                </a:solidFill>
                <a:latin typeface="Segoe UI"/>
                <a:cs typeface="Segoe UI"/>
              </a:rPr>
              <a:t>&gt;</a:t>
            </a:r>
          </a:p>
        </p:txBody>
      </p:sp>
      <p:grpSp>
        <p:nvGrpSpPr>
          <p:cNvPr id="61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63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Arrow Down"/>
            <p:cNvSpPr>
              <a:spLocks noChangeAspect="1"/>
            </p:cNvSpPr>
            <p:nvPr>
              <p:custDataLst>
                <p:tags r:id="rId25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aphicFrame>
        <p:nvGraphicFramePr>
          <p:cNvPr id="65" name="표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728329"/>
              </p:ext>
            </p:extLst>
          </p:nvPr>
        </p:nvGraphicFramePr>
        <p:xfrm>
          <a:off x="2001896" y="2937127"/>
          <a:ext cx="7011384" cy="257098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876423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7337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8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33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33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59625">
                  <a:extLst>
                    <a:ext uri="{9D8B030D-6E8A-4147-A177-3AD203B41FA5}">
                      <a16:colId xmlns:a16="http://schemas.microsoft.com/office/drawing/2014/main" val="361029647"/>
                    </a:ext>
                  </a:extLst>
                </a:gridCol>
                <a:gridCol w="1270363">
                  <a:extLst>
                    <a:ext uri="{9D8B030D-6E8A-4147-A177-3AD203B41FA5}">
                      <a16:colId xmlns:a16="http://schemas.microsoft.com/office/drawing/2014/main" val="2258674083"/>
                    </a:ext>
                  </a:extLst>
                </a:gridCol>
                <a:gridCol w="876423">
                  <a:extLst>
                    <a:ext uri="{9D8B030D-6E8A-4147-A177-3AD203B41FA5}">
                      <a16:colId xmlns:a16="http://schemas.microsoft.com/office/drawing/2014/main" val="29602782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나이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성별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휴대폰번호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수업명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환불현황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홍길동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27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010-1234-1234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레베카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sng" dirty="0" err="1">
                          <a:solidFill>
                            <a:srgbClr val="5B9BD5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환불대기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000000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이순신</a:t>
                      </a: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29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남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010-1234-1234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레미제라블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환불완료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962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9981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374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5681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u="none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3806750"/>
                  </a:ext>
                </a:extLst>
              </a:tr>
            </a:tbl>
          </a:graphicData>
        </a:graphic>
      </p:graphicFrame>
      <p:sp>
        <p:nvSpPr>
          <p:cNvPr id="74" name="타원 73"/>
          <p:cNvSpPr/>
          <p:nvPr/>
        </p:nvSpPr>
        <p:spPr>
          <a:xfrm>
            <a:off x="8034626" y="2791542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2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sp>
        <p:nvSpPr>
          <p:cNvPr id="42" name="타원 41"/>
          <p:cNvSpPr/>
          <p:nvPr/>
        </p:nvSpPr>
        <p:spPr>
          <a:xfrm>
            <a:off x="3305603" y="202197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  <a:effectLst/>
        </p:spPr>
        <p:txBody>
          <a:bodyPr vert="horz" wrap="square" lIns="0" tIns="0" rIns="0" bIns="0" anchor="ctr" anchorCtr="0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/>
                <a:ea typeface="나눔고딕"/>
              </a:rPr>
              <a:t>1</a:t>
            </a:r>
            <a:endParaRPr kumimoji="1" lang="en-US" altLang="ko-KR" sz="786" b="1" dirty="0">
              <a:solidFill>
                <a:schemeClr val="bg1"/>
              </a:solidFill>
              <a:latin typeface="나눔고딕"/>
              <a:ea typeface="나눔고딕"/>
              <a:cs typeface="+mn-cs"/>
            </a:endParaRPr>
          </a:p>
        </p:txBody>
      </p:sp>
      <p:grpSp>
        <p:nvGrpSpPr>
          <p:cNvPr id="43" name="Alert"/>
          <p:cNvGrpSpPr/>
          <p:nvPr>
            <p:custDataLst>
              <p:tags r:id="rId5"/>
            </p:custDataLst>
          </p:nvPr>
        </p:nvGrpSpPr>
        <p:grpSpPr>
          <a:xfrm>
            <a:off x="4966907" y="4166556"/>
            <a:ext cx="1795311" cy="1111128"/>
            <a:chOff x="595686" y="1261242"/>
            <a:chExt cx="2397404" cy="1003504"/>
          </a:xfrm>
        </p:grpSpPr>
        <p:sp>
          <p:nvSpPr>
            <p:cNvPr id="44" name="Window Body"/>
            <p:cNvSpPr/>
            <p:nvPr>
              <p:custDataLst>
                <p:tags r:id="rId17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" name="Text"/>
            <p:cNvSpPr txBox="1"/>
            <p:nvPr>
              <p:custDataLst>
                <p:tags r:id="rId18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환불처리 승인하시겠습니까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6" name="Title Bar"/>
            <p:cNvSpPr/>
            <p:nvPr>
              <p:custDataLst>
                <p:tags r:id="rId19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7" name="Close Button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62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67" name="Warning Icon" hidden="1"/>
              <p:cNvSpPr>
                <a:spLocks noChangeAspect="1" noEditPoint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8" name="Error Icon" hidden="1"/>
              <p:cNvSpPr>
                <a:spLocks noChangeAspect="1"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70" name="Question Icon" hidden="1"/>
              <p:cNvSpPr>
                <a:spLocks noChangeAspect="1" noEditPoint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66" name="Button 1"/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1" name="Button 1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5937963" y="495835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73" name="Alert"/>
          <p:cNvGrpSpPr/>
          <p:nvPr>
            <p:custDataLst>
              <p:tags r:id="rId7"/>
            </p:custDataLst>
          </p:nvPr>
        </p:nvGrpSpPr>
        <p:grpSpPr>
          <a:xfrm>
            <a:off x="7025830" y="4166556"/>
            <a:ext cx="1795311" cy="1111128"/>
            <a:chOff x="595686" y="1261242"/>
            <a:chExt cx="2397404" cy="1003504"/>
          </a:xfrm>
        </p:grpSpPr>
        <p:sp>
          <p:nvSpPr>
            <p:cNvPr id="75" name="Window Body"/>
            <p:cNvSpPr/>
            <p:nvPr>
              <p:custDataLst>
                <p:tags r:id="rId9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7" name="Text"/>
            <p:cNvSpPr txBox="1"/>
            <p:nvPr>
              <p:custDataLst>
                <p:tags r:id="rId10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환불처리가 완료되었습니다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8" name="Title Bar"/>
            <p:cNvSpPr/>
            <p:nvPr>
              <p:custDataLst>
                <p:tags r:id="rId11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9" name="Close Button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80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82" name="Warning Icon" hidden="1"/>
              <p:cNvSpPr>
                <a:spLocks noChangeAspect="1" noEditPoint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3" name="Error Icon" hidden="1"/>
              <p:cNvSpPr>
                <a:spLocks noChangeAspect="1" noEditPoint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4" name="Question Icon" hidden="1"/>
              <p:cNvSpPr>
                <a:spLocks noChangeAspect="1"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81" name="Button 1"/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844806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5" name="Button 1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7996886" y="495835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6" name="모서리가 둥근 직사각형 85"/>
          <p:cNvSpPr/>
          <p:nvPr/>
        </p:nvSpPr>
        <p:spPr>
          <a:xfrm>
            <a:off x="4753140" y="4002587"/>
            <a:ext cx="465312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2-1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>
            <a:off x="6800467" y="399643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2-2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969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721536" y="295812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통계</a:t>
            </a:r>
            <a:endParaRPr lang="ko-KR" altLang="en-US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97612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 err="1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수입조회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1628395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수입조회</a:t>
                      </a: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Bef>
                          <a:spcPct val="0"/>
                        </a:spcBef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통계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수입조회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sp>
        <p:nvSpPr>
          <p:cNvPr id="145" name="Breadcrumbs"/>
          <p:cNvSpPr>
            <a:spLocks/>
          </p:cNvSpPr>
          <p:nvPr/>
        </p:nvSpPr>
        <p:spPr bwMode="auto">
          <a:xfrm>
            <a:off x="9099738" y="1660252"/>
            <a:ext cx="849125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통계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 err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수입조회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72" name="표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733374"/>
              </p:ext>
            </p:extLst>
          </p:nvPr>
        </p:nvGraphicFramePr>
        <p:xfrm>
          <a:off x="1430467" y="4666230"/>
          <a:ext cx="8428432" cy="113842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0535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3797162296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100735312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122438497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6913959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회원번호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아이디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이름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수업명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수강상태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수강금액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결제현황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Lim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임형식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맘마미아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수강중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150,000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결제완료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Lee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이순신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레미제라블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수강중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결제완료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111111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Hong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홍길동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레베카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수강중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결제완료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73" name="Drop-Down Box"/>
          <p:cNvGrpSpPr/>
          <p:nvPr>
            <p:custDataLst>
              <p:tags r:id="rId2"/>
            </p:custDataLst>
          </p:nvPr>
        </p:nvGrpSpPr>
        <p:grpSpPr>
          <a:xfrm>
            <a:off x="4386392" y="4044119"/>
            <a:ext cx="745099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74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5" name="Arrow Down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1752670" y="1355414"/>
              <a:ext cx="117531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7" name="Search Box"/>
          <p:cNvGrpSpPr/>
          <p:nvPr>
            <p:custDataLst>
              <p:tags r:id="rId3"/>
            </p:custDataLst>
          </p:nvPr>
        </p:nvGrpSpPr>
        <p:grpSpPr>
          <a:xfrm>
            <a:off x="5165854" y="4031564"/>
            <a:ext cx="1060065" cy="228600"/>
            <a:chOff x="1355596" y="2263966"/>
            <a:chExt cx="2092683" cy="228600"/>
          </a:xfrm>
        </p:grpSpPr>
        <p:sp>
          <p:nvSpPr>
            <p:cNvPr id="78" name="Text Box"/>
            <p:cNvSpPr/>
            <p:nvPr/>
          </p:nvSpPr>
          <p:spPr>
            <a:xfrm>
              <a:off x="1355596" y="2263966"/>
              <a:ext cx="2092683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79" name="Search Icon"/>
            <p:cNvSpPr>
              <a:spLocks noChangeAspect="1"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3131500" y="2327466"/>
              <a:ext cx="197436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0" name="Button"/>
          <p:cNvSpPr/>
          <p:nvPr/>
        </p:nvSpPr>
        <p:spPr>
          <a:xfrm>
            <a:off x="6289401" y="4040874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1" name="Line"/>
          <p:cNvCxnSpPr>
            <a:cxnSpLocks/>
          </p:cNvCxnSpPr>
          <p:nvPr/>
        </p:nvCxnSpPr>
        <p:spPr bwMode="auto">
          <a:xfrm>
            <a:off x="2467436" y="4449619"/>
            <a:ext cx="6588000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타원 81"/>
          <p:cNvSpPr/>
          <p:nvPr/>
        </p:nvSpPr>
        <p:spPr bwMode="auto">
          <a:xfrm>
            <a:off x="4251069" y="388505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83" name="Pagination"/>
          <p:cNvSpPr txBox="1"/>
          <p:nvPr/>
        </p:nvSpPr>
        <p:spPr>
          <a:xfrm>
            <a:off x="4698403" y="5988016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84" name="Header"/>
          <p:cNvSpPr txBox="1"/>
          <p:nvPr/>
        </p:nvSpPr>
        <p:spPr>
          <a:xfrm>
            <a:off x="1598016" y="2166979"/>
            <a:ext cx="89928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· </a:t>
            </a:r>
            <a:r>
              <a:rPr lang="ko-KR" altLang="en-US" sz="900" b="1" dirty="0" err="1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월간수입</a:t>
            </a:r>
            <a:r>
              <a:rPr lang="ko-KR" alt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그래프</a:t>
            </a:r>
            <a:endParaRPr lang="en-US" sz="900" b="1" dirty="0">
              <a:solidFill>
                <a:srgbClr val="5F5F5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85" name="Placeholder">
            <a:extLst>
              <a:ext uri="{FF2B5EF4-FFF2-40B4-BE49-F238E27FC236}">
                <a16:creationId xmlns:a16="http://schemas.microsoft.com/office/drawing/2014/main" id="{5A79A1C5-788F-355A-6AD1-BB92DB8465C8}"/>
              </a:ext>
            </a:extLst>
          </p:cNvPr>
          <p:cNvGrpSpPr>
            <a:grpSpLocks/>
          </p:cNvGrpSpPr>
          <p:nvPr/>
        </p:nvGrpSpPr>
        <p:grpSpPr bwMode="auto">
          <a:xfrm>
            <a:off x="1759299" y="2429849"/>
            <a:ext cx="2599827" cy="1238591"/>
            <a:chOff x="508000" y="1397000"/>
            <a:chExt cx="1008112" cy="1008112"/>
          </a:xfrm>
          <a:solidFill>
            <a:srgbClr val="FFFFFF"/>
          </a:solidFill>
        </p:grpSpPr>
        <p:sp>
          <p:nvSpPr>
            <p:cNvPr id="86" name="Border">
              <a:extLst>
                <a:ext uri="{FF2B5EF4-FFF2-40B4-BE49-F238E27FC236}">
                  <a16:creationId xmlns:a16="http://schemas.microsoft.com/office/drawing/2014/main" id="{FDED5887-6CE8-AFDC-9FF2-5A731AE95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7" name="Line 2">
              <a:extLst>
                <a:ext uri="{FF2B5EF4-FFF2-40B4-BE49-F238E27FC236}">
                  <a16:creationId xmlns:a16="http://schemas.microsoft.com/office/drawing/2014/main" id="{126DF5ED-E1B1-62C2-687C-4D84CEB6A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8" name="Line 1">
              <a:extLst>
                <a:ext uri="{FF2B5EF4-FFF2-40B4-BE49-F238E27FC236}">
                  <a16:creationId xmlns:a16="http://schemas.microsoft.com/office/drawing/2014/main" id="{EF915674-E295-D273-2A83-4B071F6D5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9" name="Header"/>
          <p:cNvSpPr txBox="1"/>
          <p:nvPr/>
        </p:nvSpPr>
        <p:spPr>
          <a:xfrm>
            <a:off x="6165465" y="2166979"/>
            <a:ext cx="66845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· </a:t>
            </a:r>
            <a:r>
              <a:rPr lang="ko-KR" alt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수입 리스트</a:t>
            </a:r>
            <a:endParaRPr lang="en-US" sz="900" b="1" dirty="0">
              <a:solidFill>
                <a:srgbClr val="5F5F5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aphicFrame>
        <p:nvGraphicFramePr>
          <p:cNvPr id="90" name="표 8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5830143"/>
              </p:ext>
            </p:extLst>
          </p:nvPr>
        </p:nvGraphicFramePr>
        <p:xfrm>
          <a:off x="6383720" y="2430793"/>
          <a:ext cx="2107108" cy="142494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0535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35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기수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총 금액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700,000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550,000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기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600,000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총 금액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185,000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0884097"/>
                  </a:ext>
                </a:extLst>
              </a:tr>
            </a:tbl>
          </a:graphicData>
        </a:graphic>
      </p:graphicFrame>
      <p:graphicFrame>
        <p:nvGraphicFramePr>
          <p:cNvPr id="113" name="표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552117"/>
              </p:ext>
            </p:extLst>
          </p:nvPr>
        </p:nvGraphicFramePr>
        <p:xfrm>
          <a:off x="10072063" y="1102075"/>
          <a:ext cx="2119937" cy="5441121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월간 수입 그래프로 표시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기수별</a:t>
                      </a:r>
                      <a:r>
                        <a:rPr lang="ko-KR" altLang="en-US" sz="750" dirty="0"/>
                        <a:t> 수입 리스트 출력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회원 이름</a:t>
                      </a:r>
                      <a:r>
                        <a:rPr lang="en-US" altLang="ko-KR" sz="750" dirty="0"/>
                        <a:t>, </a:t>
                      </a:r>
                      <a:r>
                        <a:rPr lang="ko-KR" altLang="en-US" sz="750" dirty="0" err="1"/>
                        <a:t>수업명</a:t>
                      </a:r>
                      <a:r>
                        <a:rPr lang="ko-KR" altLang="en-US" sz="750" baseline="0" dirty="0"/>
                        <a:t> 카테고리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7773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수강생 정보 및 </a:t>
                      </a:r>
                      <a:r>
                        <a:rPr lang="ko-KR" altLang="en-US" sz="750" dirty="0" err="1"/>
                        <a:t>결제현황</a:t>
                      </a:r>
                      <a:r>
                        <a:rPr lang="ko-KR" altLang="en-US" sz="750" dirty="0"/>
                        <a:t> 리스트 표시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2331909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31307"/>
                  </a:ext>
                </a:extLst>
              </a:tr>
            </a:tbl>
          </a:graphicData>
        </a:graphic>
      </p:graphicFrame>
      <p:graphicFrame>
        <p:nvGraphicFramePr>
          <p:cNvPr id="43" name="표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6917035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sp>
        <p:nvSpPr>
          <p:cNvPr id="42" name="타원 41"/>
          <p:cNvSpPr/>
          <p:nvPr/>
        </p:nvSpPr>
        <p:spPr bwMode="auto">
          <a:xfrm>
            <a:off x="1407474" y="1956040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44" name="타원 43"/>
          <p:cNvSpPr/>
          <p:nvPr/>
        </p:nvSpPr>
        <p:spPr bwMode="auto">
          <a:xfrm>
            <a:off x="5933408" y="1950577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45" name="타원 44"/>
          <p:cNvSpPr/>
          <p:nvPr/>
        </p:nvSpPr>
        <p:spPr bwMode="auto">
          <a:xfrm>
            <a:off x="1301454" y="451827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40208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615738" y="2958127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로그인</a:t>
            </a:r>
            <a:endParaRPr lang="ko-KR" altLang="en-US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4367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465680"/>
              </p:ext>
            </p:extLst>
          </p:nvPr>
        </p:nvGraphicFramePr>
        <p:xfrm>
          <a:off x="10072063" y="1102075"/>
          <a:ext cx="2119937" cy="5445549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329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는 고정 </a:t>
                      </a:r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만 사용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ID : admin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329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PW</a:t>
                      </a:r>
                      <a:r>
                        <a:rPr lang="ko-KR" altLang="en-US" sz="750" dirty="0"/>
                        <a:t>는 고정 </a:t>
                      </a:r>
                      <a:r>
                        <a:rPr lang="en-US" altLang="ko-KR" sz="750" dirty="0"/>
                        <a:t>PW</a:t>
                      </a:r>
                      <a:r>
                        <a:rPr lang="ko-KR" altLang="en-US" sz="750" dirty="0"/>
                        <a:t>만 사용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50" dirty="0"/>
                        <a:t>PW : me1234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329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와 </a:t>
                      </a:r>
                      <a:r>
                        <a:rPr lang="en-US" altLang="ko-KR" sz="750" dirty="0"/>
                        <a:t>PW</a:t>
                      </a:r>
                      <a:r>
                        <a:rPr lang="ko-KR" altLang="en-US" sz="750" dirty="0"/>
                        <a:t>를 정확히 입력 시</a:t>
                      </a:r>
                      <a:endParaRPr lang="en-US" altLang="ko-KR" sz="750" dirty="0"/>
                    </a:p>
                    <a:p>
                      <a:pPr algn="l"/>
                      <a:r>
                        <a:rPr lang="ko-KR" altLang="en-US" sz="750" dirty="0"/>
                        <a:t>관리자 메인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329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와 </a:t>
                      </a:r>
                      <a:r>
                        <a:rPr lang="en-US" altLang="ko-KR" sz="750" dirty="0"/>
                        <a:t>PW</a:t>
                      </a:r>
                      <a:r>
                        <a:rPr lang="ko-KR" altLang="en-US" sz="750" dirty="0"/>
                        <a:t>가 일치 하지 않을 시</a:t>
                      </a:r>
                      <a:endParaRPr lang="en-US" altLang="ko-KR" sz="750" dirty="0"/>
                    </a:p>
                    <a:p>
                      <a:pPr algn="l"/>
                      <a:r>
                        <a:rPr lang="en-US" altLang="ko-KR" sz="750" dirty="0"/>
                        <a:t>ID</a:t>
                      </a:r>
                      <a:r>
                        <a:rPr lang="ko-KR" altLang="en-US" sz="750" dirty="0"/>
                        <a:t> 혹은 </a:t>
                      </a:r>
                      <a:r>
                        <a:rPr lang="en-US" altLang="ko-KR" sz="750" dirty="0"/>
                        <a:t>PW </a:t>
                      </a:r>
                      <a:r>
                        <a:rPr lang="ko-KR" altLang="en-US" sz="750" dirty="0"/>
                        <a:t>불일치함을 알림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2913841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+mn-ea"/>
                        <a:sym typeface="Wingdings 3" pitchFamily="18" charset="2"/>
                      </a:endParaRPr>
                    </a:p>
                    <a:p>
                      <a:pPr algn="l"/>
                      <a:endParaRPr lang="en-US" altLang="ko-KR" sz="750" baseline="0" dirty="0"/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301335" y="1165234"/>
            <a:ext cx="124745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 err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로그인이</a:t>
            </a:r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되어 있지 않습니다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565898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7882209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관리자 로그인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로그인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임형식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로그인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pSp>
        <p:nvGrpSpPr>
          <p:cNvPr id="99" name="그룹 98">
            <a:extLst>
              <a:ext uri="{FF2B5EF4-FFF2-40B4-BE49-F238E27FC236}">
                <a16:creationId xmlns:a16="http://schemas.microsoft.com/office/drawing/2014/main" id="{ABCFD734-B418-4C9A-6EAB-FC37A4E70B1D}"/>
              </a:ext>
            </a:extLst>
          </p:cNvPr>
          <p:cNvGrpSpPr/>
          <p:nvPr/>
        </p:nvGrpSpPr>
        <p:grpSpPr>
          <a:xfrm>
            <a:off x="3782821" y="1965606"/>
            <a:ext cx="2592360" cy="3096430"/>
            <a:chOff x="3440790" y="1340710"/>
            <a:chExt cx="2592360" cy="3096430"/>
          </a:xfrm>
        </p:grpSpPr>
        <p:grpSp>
          <p:nvGrpSpPr>
            <p:cNvPr id="100" name="Placeholder">
              <a:extLst>
                <a:ext uri="{FF2B5EF4-FFF2-40B4-BE49-F238E27FC236}">
                  <a16:creationId xmlns:a16="http://schemas.microsoft.com/office/drawing/2014/main" id="{15B4903D-D8F6-3AAB-EBD7-DC7D450DD788}"/>
                </a:ext>
              </a:extLst>
            </p:cNvPr>
            <p:cNvGrpSpPr/>
            <p:nvPr>
              <p:custDataLst>
                <p:tags r:id="rId12"/>
              </p:custDataLst>
            </p:nvPr>
          </p:nvGrpSpPr>
          <p:grpSpPr>
            <a:xfrm>
              <a:off x="3584810" y="1412720"/>
              <a:ext cx="2304320" cy="648090"/>
              <a:chOff x="3864744" y="2328044"/>
              <a:chExt cx="1008112" cy="1008112"/>
            </a:xfrm>
            <a:solidFill>
              <a:srgbClr val="FFFFFF"/>
            </a:solidFill>
          </p:grpSpPr>
          <p:grpSp>
            <p:nvGrpSpPr>
              <p:cNvPr id="119" name="Placeholder">
                <a:extLst>
                  <a:ext uri="{FF2B5EF4-FFF2-40B4-BE49-F238E27FC236}">
                    <a16:creationId xmlns:a16="http://schemas.microsoft.com/office/drawing/2014/main" id="{613DF5A2-438D-D51D-B38F-6667C9D8B18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4744" y="2328044"/>
                <a:ext cx="1008112" cy="1008112"/>
                <a:chOff x="508000" y="1397000"/>
                <a:chExt cx="1008112" cy="1008112"/>
              </a:xfrm>
              <a:grpFill/>
            </p:grpSpPr>
            <p:sp>
              <p:nvSpPr>
                <p:cNvPr id="133" name="Border">
                  <a:extLst>
                    <a:ext uri="{FF2B5EF4-FFF2-40B4-BE49-F238E27FC236}">
                      <a16:creationId xmlns:a16="http://schemas.microsoft.com/office/drawing/2014/main" id="{1E270D21-96AE-1CA0-16C3-83F5D72346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prstGeom prst="rect">
                  <a:avLst/>
                </a:pr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5" name="Line 2">
                  <a:extLst>
                    <a:ext uri="{FF2B5EF4-FFF2-40B4-BE49-F238E27FC236}">
                      <a16:creationId xmlns:a16="http://schemas.microsoft.com/office/drawing/2014/main" id="{FFFED71E-1B6E-8D06-388B-05A5781A03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0 w 1008112"/>
                    <a:gd name="connsiteY0" fmla="*/ 1008112 h 1008112"/>
                    <a:gd name="connsiteX1" fmla="*/ 1008112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0" y="1008112"/>
                      </a:moveTo>
                      <a:lnTo>
                        <a:pt x="1008112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6" name="Line 1">
                  <a:extLst>
                    <a:ext uri="{FF2B5EF4-FFF2-40B4-BE49-F238E27FC236}">
                      <a16:creationId xmlns:a16="http://schemas.microsoft.com/office/drawing/2014/main" id="{1940ECF0-1C93-2B7D-D046-93FD3E371D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8000" y="1397000"/>
                  <a:ext cx="1008112" cy="1008112"/>
                </a:xfrm>
                <a:custGeom>
                  <a:avLst/>
                  <a:gdLst>
                    <a:gd name="connsiteX0" fmla="*/ 1008112 w 1008112"/>
                    <a:gd name="connsiteY0" fmla="*/ 1008112 h 1008112"/>
                    <a:gd name="connsiteX1" fmla="*/ 0 w 1008112"/>
                    <a:gd name="connsiteY1" fmla="*/ 0 h 100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8112" h="1008112">
                      <a:moveTo>
                        <a:pt x="1008112" y="1008112"/>
                      </a:moveTo>
                      <a:lnTo>
                        <a:pt x="0" y="0"/>
                      </a:lnTo>
                    </a:path>
                  </a:pathLst>
                </a:custGeom>
                <a:grpFill/>
                <a:ln w="6350">
                  <a:solidFill>
                    <a:srgbClr val="80808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90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  <p:sp>
            <p:nvSpPr>
              <p:cNvPr id="123" name="Label">
                <a:extLst>
                  <a:ext uri="{FF2B5EF4-FFF2-40B4-BE49-F238E27FC236}">
                    <a16:creationId xmlns:a16="http://schemas.microsoft.com/office/drawing/2014/main" id="{F93E147A-61B2-D4CB-538C-E797E521F905}"/>
                  </a:ext>
                </a:extLst>
              </p:cNvPr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4243912" y="2666931"/>
                <a:ext cx="249773" cy="330338"/>
              </a:xfrm>
              <a:prstGeom prst="rect">
                <a:avLst/>
              </a:prstGeom>
              <a:grpFill/>
            </p:spPr>
            <p:txBody>
              <a:bodyPr wrap="none" lIns="73152" tIns="36576" rIns="73152" bIns="36576" rtlCol="0" anchor="ctr" anchorCtr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ME logo</a:t>
                </a:r>
              </a:p>
            </p:txBody>
          </p:sp>
        </p:grp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90A477B7-56D9-0651-DF4F-7772F33493A8}"/>
                </a:ext>
              </a:extLst>
            </p:cNvPr>
            <p:cNvSpPr/>
            <p:nvPr/>
          </p:nvSpPr>
          <p:spPr>
            <a:xfrm>
              <a:off x="3656820" y="2420860"/>
              <a:ext cx="2160300" cy="3600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ID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4AD6AC2E-6CF4-E8C7-0623-755C27F78245}"/>
                </a:ext>
              </a:extLst>
            </p:cNvPr>
            <p:cNvSpPr/>
            <p:nvPr/>
          </p:nvSpPr>
          <p:spPr>
            <a:xfrm>
              <a:off x="3656820" y="2852920"/>
              <a:ext cx="2160300" cy="3600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>
                  <a:solidFill>
                    <a:schemeClr val="bg1">
                      <a:lumMod val="65000"/>
                    </a:schemeClr>
                  </a:solidFill>
                </a:rPr>
                <a:t>PASSWORD</a:t>
              </a:r>
              <a:endParaRPr lang="ko-KR" altLang="en-US" sz="1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6E50B15F-13F8-4012-3B22-D0477CFE6C14}"/>
                </a:ext>
              </a:extLst>
            </p:cNvPr>
            <p:cNvSpPr/>
            <p:nvPr/>
          </p:nvSpPr>
          <p:spPr>
            <a:xfrm>
              <a:off x="3656820" y="3645030"/>
              <a:ext cx="2160300" cy="36005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LOG IN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A12872B-F3DF-DD3B-4469-F82257D9C117}"/>
                </a:ext>
              </a:extLst>
            </p:cNvPr>
            <p:cNvSpPr txBox="1"/>
            <p:nvPr/>
          </p:nvSpPr>
          <p:spPr>
            <a:xfrm>
              <a:off x="3656820" y="3232014"/>
              <a:ext cx="1174166" cy="257369"/>
            </a:xfrm>
            <a:prstGeom prst="rect">
              <a:avLst/>
            </a:prstGeom>
            <a:noFill/>
          </p:spPr>
          <p:txBody>
            <a:bodyPr wrap="square" lIns="36000" tIns="36000" rIns="36000" bIns="36000" rtlCol="0" anchor="t" anchorCtr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□ </a:t>
              </a:r>
              <a:r>
                <a:rPr lang="en-US" altLang="ko-KR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ID </a:t>
              </a:r>
              <a:r>
                <a:rPr lang="ko-KR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저장</a:t>
              </a:r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id="{2F068804-68C0-4BA6-DC2B-F0462B11C141}"/>
                </a:ext>
              </a:extLst>
            </p:cNvPr>
            <p:cNvSpPr/>
            <p:nvPr/>
          </p:nvSpPr>
          <p:spPr>
            <a:xfrm>
              <a:off x="3440790" y="1340710"/>
              <a:ext cx="2592360" cy="309643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4" name="타원 33">
            <a:extLst>
              <a:ext uri="{FF2B5EF4-FFF2-40B4-BE49-F238E27FC236}">
                <a16:creationId xmlns:a16="http://schemas.microsoft.com/office/drawing/2014/main" id="{03DC001D-60F7-CF74-374F-E6EF82391844}"/>
              </a:ext>
            </a:extLst>
          </p:cNvPr>
          <p:cNvSpPr/>
          <p:nvPr/>
        </p:nvSpPr>
        <p:spPr bwMode="auto">
          <a:xfrm>
            <a:off x="3827173" y="291324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957D39A-9B24-22C6-8DA6-C75588C13DB3}"/>
              </a:ext>
            </a:extLst>
          </p:cNvPr>
          <p:cNvSpPr/>
          <p:nvPr/>
        </p:nvSpPr>
        <p:spPr bwMode="auto">
          <a:xfrm>
            <a:off x="3827173" y="340774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grpSp>
        <p:nvGrpSpPr>
          <p:cNvPr id="37" name="Alert">
            <a:extLst>
              <a:ext uri="{FF2B5EF4-FFF2-40B4-BE49-F238E27FC236}">
                <a16:creationId xmlns:a16="http://schemas.microsoft.com/office/drawing/2014/main" id="{68E646AB-78EE-C421-1E7C-106F2A57A892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275361" y="5270483"/>
            <a:ext cx="1795311" cy="1111128"/>
            <a:chOff x="595686" y="1261242"/>
            <a:chExt cx="2397404" cy="1003504"/>
          </a:xfrm>
        </p:grpSpPr>
        <p:sp>
          <p:nvSpPr>
            <p:cNvPr id="38" name="Window Body">
              <a:extLst>
                <a:ext uri="{FF2B5EF4-FFF2-40B4-BE49-F238E27FC236}">
                  <a16:creationId xmlns:a16="http://schemas.microsoft.com/office/drawing/2014/main" id="{89CBCE91-3007-425D-9CBE-EF53E5593B2F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" name="Text">
              <a:extLst>
                <a:ext uri="{FF2B5EF4-FFF2-40B4-BE49-F238E27FC236}">
                  <a16:creationId xmlns:a16="http://schemas.microsoft.com/office/drawing/2014/main" id="{6F8EE5AF-FA92-C63D-309F-5C6DC4CA26A6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아이디 혹은 비밀번호가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일치하지 않습니다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Title Bar">
              <a:extLst>
                <a:ext uri="{FF2B5EF4-FFF2-40B4-BE49-F238E27FC236}">
                  <a16:creationId xmlns:a16="http://schemas.microsoft.com/office/drawing/2014/main" id="{9B6AFF1F-3293-6CE4-6E51-F12B0D259357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" name="Close Button">
              <a:extLst>
                <a:ext uri="{FF2B5EF4-FFF2-40B4-BE49-F238E27FC236}">
                  <a16:creationId xmlns:a16="http://schemas.microsoft.com/office/drawing/2014/main" id="{CBBC0D28-2CD2-1EAD-634B-7FB77F701CC8}"/>
                </a:ext>
              </a:extLst>
            </p:cNvPr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2" name="Icons">
              <a:extLst>
                <a:ext uri="{FF2B5EF4-FFF2-40B4-BE49-F238E27FC236}">
                  <a16:creationId xmlns:a16="http://schemas.microsoft.com/office/drawing/2014/main" id="{DD853A13-7C30-3081-5A8A-7EC33B387F5B}"/>
                </a:ext>
              </a:extLst>
            </p:cNvPr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44" name="Warning Icon" hidden="1">
                <a:extLst>
                  <a:ext uri="{FF2B5EF4-FFF2-40B4-BE49-F238E27FC236}">
                    <a16:creationId xmlns:a16="http://schemas.microsoft.com/office/drawing/2014/main" id="{3032F2B5-81E4-AAC4-9023-DA969512CE1B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5" name="Error Icon" hidden="1">
                <a:extLst>
                  <a:ext uri="{FF2B5EF4-FFF2-40B4-BE49-F238E27FC236}">
                    <a16:creationId xmlns:a16="http://schemas.microsoft.com/office/drawing/2014/main" id="{1DC9461A-0306-8147-BA41-5B0FE2A7A94E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6" name="Question Icon" hidden="1">
                <a:extLst>
                  <a:ext uri="{FF2B5EF4-FFF2-40B4-BE49-F238E27FC236}">
                    <a16:creationId xmlns:a16="http://schemas.microsoft.com/office/drawing/2014/main" id="{B0A008E5-1490-647C-5F51-E74C7DFA7895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3" name="Button 1">
              <a:extLst>
                <a:ext uri="{FF2B5EF4-FFF2-40B4-BE49-F238E27FC236}">
                  <a16:creationId xmlns:a16="http://schemas.microsoft.com/office/drawing/2014/main" id="{9655E6A9-9D8C-4A25-E36E-AF58163A98AD}"/>
                </a:ext>
              </a:extLst>
            </p:cNvPr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806990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9" name="타원 58">
            <a:extLst>
              <a:ext uri="{FF2B5EF4-FFF2-40B4-BE49-F238E27FC236}">
                <a16:creationId xmlns:a16="http://schemas.microsoft.com/office/drawing/2014/main" id="{AF615CD1-9DD9-35B3-7DBA-5B739ED92E65}"/>
              </a:ext>
            </a:extLst>
          </p:cNvPr>
          <p:cNvSpPr/>
          <p:nvPr/>
        </p:nvSpPr>
        <p:spPr bwMode="auto">
          <a:xfrm>
            <a:off x="4164763" y="514378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60" name="Button 1">
            <a:extLst>
              <a:ext uri="{FF2B5EF4-FFF2-40B4-BE49-F238E27FC236}">
                <a16:creationId xmlns:a16="http://schemas.microsoft.com/office/drawing/2014/main" id="{576EAAA5-7531-BDFA-0D02-AB633769B63A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5253110" y="6068188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AF615CD1-9DD9-35B3-7DBA-5B739ED92E65}"/>
              </a:ext>
            </a:extLst>
          </p:cNvPr>
          <p:cNvSpPr/>
          <p:nvPr/>
        </p:nvSpPr>
        <p:spPr bwMode="auto">
          <a:xfrm>
            <a:off x="3838088" y="416427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25421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90F2D1A-C2D2-7584-D00E-A3106EEF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07614B-68AE-305F-23DF-BA9DD3DC07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[R] 9">
            <a:extLst>
              <a:ext uri="{FF2B5EF4-FFF2-40B4-BE49-F238E27FC236}">
                <a16:creationId xmlns:a16="http://schemas.microsoft.com/office/drawing/2014/main" id="{6BA6E8B2-1C5C-CD24-91A5-D850BB291AF4}"/>
              </a:ext>
            </a:extLst>
          </p:cNvPr>
          <p:cNvCxnSpPr>
            <a:cxnSpLocks/>
          </p:cNvCxnSpPr>
          <p:nvPr/>
        </p:nvCxnSpPr>
        <p:spPr>
          <a:xfrm>
            <a:off x="2847974" y="1762721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9">
            <a:extLst>
              <a:ext uri="{FF2B5EF4-FFF2-40B4-BE49-F238E27FC236}">
                <a16:creationId xmlns:a16="http://schemas.microsoft.com/office/drawing/2014/main" id="{7A443D44-ABC9-22D2-F4DF-D24830FB55A6}"/>
              </a:ext>
            </a:extLst>
          </p:cNvPr>
          <p:cNvCxnSpPr>
            <a:cxnSpLocks/>
          </p:cNvCxnSpPr>
          <p:nvPr/>
        </p:nvCxnSpPr>
        <p:spPr>
          <a:xfrm>
            <a:off x="2847974" y="3657137"/>
            <a:ext cx="64960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391CEF-52B1-7257-C165-4EB1895C4E54}"/>
              </a:ext>
            </a:extLst>
          </p:cNvPr>
          <p:cNvSpPr/>
          <p:nvPr/>
        </p:nvSpPr>
        <p:spPr>
          <a:xfrm>
            <a:off x="5456919" y="3167732"/>
            <a:ext cx="1137094" cy="135012"/>
          </a:xfrm>
          <a:prstGeom prst="rect">
            <a:avLst/>
          </a:prstGeom>
          <a:solidFill>
            <a:srgbClr val="FFFF00">
              <a:alpha val="2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21380-23B3-7506-0DB1-2BDB46E18046}"/>
              </a:ext>
            </a:extLst>
          </p:cNvPr>
          <p:cNvSpPr txBox="1"/>
          <p:nvPr/>
        </p:nvSpPr>
        <p:spPr>
          <a:xfrm>
            <a:off x="2147895" y="2074439"/>
            <a:ext cx="7896210" cy="8309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ME </a:t>
            </a:r>
            <a:r>
              <a:rPr kumimoji="1" lang="ko-KR" altLang="en-US" sz="4800" b="1" spc="-15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스토리 보드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519408-57D6-A44E-85CD-1E0D4627EC46}"/>
              </a:ext>
            </a:extLst>
          </p:cNvPr>
          <p:cNvSpPr txBox="1"/>
          <p:nvPr/>
        </p:nvSpPr>
        <p:spPr>
          <a:xfrm>
            <a:off x="4591048" y="5066940"/>
            <a:ext cx="30099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작성자 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배인범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장서희</a:t>
            </a:r>
            <a:r>
              <a:rPr kumimoji="1" lang="en-US" altLang="ko-KR" sz="1400" dirty="0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kumimoji="1" lang="ko-KR" altLang="en-US" sz="1400" dirty="0" err="1">
                <a:solidFill>
                  <a:schemeClr val="bg1">
                    <a:lumMod val="8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임형식</a:t>
            </a:r>
            <a:endParaRPr kumimoji="1" lang="x-none" altLang="en-US" sz="1400" dirty="0">
              <a:solidFill>
                <a:schemeClr val="bg1">
                  <a:lumMod val="8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F0660-F128-41E1-8F13-461DF1EC92AD}"/>
              </a:ext>
            </a:extLst>
          </p:cNvPr>
          <p:cNvSpPr txBox="1"/>
          <p:nvPr/>
        </p:nvSpPr>
        <p:spPr>
          <a:xfrm>
            <a:off x="5378494" y="2958127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게시판 관리</a:t>
            </a:r>
          </a:p>
        </p:txBody>
      </p:sp>
    </p:spTree>
    <p:extLst>
      <p:ext uri="{BB962C8B-B14F-4D97-AF65-F5344CB8AC3E}">
        <p14:creationId xmlns:p14="http://schemas.microsoft.com/office/powerpoint/2010/main" val="3101586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표 35"/>
          <p:cNvGraphicFramePr>
            <a:graphicFrameLocks noGrp="1"/>
          </p:cNvGraphicFramePr>
          <p:nvPr/>
        </p:nvGraphicFramePr>
        <p:xfrm>
          <a:off x="2431140" y="2900582"/>
          <a:ext cx="6582142" cy="113842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490964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449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86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91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43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게시글</a:t>
                      </a:r>
                      <a:endParaRPr lang="en-US" altLang="ko-KR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작성자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공연후기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공연예매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□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8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수업신청</a:t>
                      </a:r>
                      <a:r>
                        <a:rPr lang="ko-KR" altLang="en-US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8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관리자</a:t>
                      </a:r>
                      <a:endParaRPr lang="en-US" altLang="ko-KR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10072063" y="1102075"/>
          <a:ext cx="2119937" cy="5443492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검색 카테고리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키워드입력 후 </a:t>
                      </a:r>
                      <a:r>
                        <a:rPr lang="ko-KR" altLang="en-US" sz="750" dirty="0" err="1"/>
                        <a:t>엔터시</a:t>
                      </a:r>
                      <a:r>
                        <a:rPr lang="ko-KR" altLang="en-US" sz="750" dirty="0"/>
                        <a:t> 검색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보기 </a:t>
                      </a:r>
                      <a:r>
                        <a:rPr lang="en-US" altLang="ko-KR" sz="750" dirty="0"/>
                        <a:t>Default</a:t>
                      </a:r>
                    </a:p>
                    <a:p>
                      <a:pPr algn="l"/>
                      <a:r>
                        <a:rPr lang="en-US" altLang="ko-KR" sz="750" dirty="0"/>
                        <a:t>( 20, 50</a:t>
                      </a:r>
                      <a:r>
                        <a:rPr lang="ko-KR" altLang="en-US" sz="750" dirty="0"/>
                        <a:t>줄 보기</a:t>
                      </a:r>
                      <a:r>
                        <a:rPr lang="en-US" altLang="ko-KR" sz="750" dirty="0"/>
                        <a:t>)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테이블 행 </a:t>
                      </a:r>
                      <a:r>
                        <a:rPr lang="en-US" altLang="ko-KR" sz="750" dirty="0"/>
                        <a:t>20</a:t>
                      </a:r>
                      <a:r>
                        <a:rPr lang="ko-KR" altLang="en-US" sz="750" dirty="0"/>
                        <a:t>줄 </a:t>
                      </a:r>
                      <a:r>
                        <a:rPr lang="en-US" altLang="ko-KR" sz="750" dirty="0"/>
                        <a:t>Default</a:t>
                      </a:r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5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게시글 클릭 시 </a:t>
                      </a:r>
                      <a:r>
                        <a:rPr lang="ko-KR" altLang="en-US" sz="750" baseline="0" dirty="0" err="1"/>
                        <a:t>게시글페이지로</a:t>
                      </a:r>
                      <a:r>
                        <a:rPr lang="ko-KR" altLang="en-US" sz="750" baseline="0" dirty="0"/>
                        <a:t>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13415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6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baseline="0" dirty="0"/>
                        <a:t>클릭 시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삭제</a:t>
                      </a:r>
                      <a:endParaRPr lang="en-US" altLang="ko-KR" sz="750" baseline="0" dirty="0"/>
                    </a:p>
                    <a:p>
                      <a:pPr algn="l"/>
                      <a:endParaRPr lang="en-US" altLang="ko-KR" sz="750" baseline="0" dirty="0"/>
                    </a:p>
                    <a:p>
                      <a:pPr algn="l"/>
                      <a:r>
                        <a:rPr lang="en-US" altLang="ko-KR" sz="750" baseline="0" dirty="0"/>
                        <a:t>7-1) </a:t>
                      </a:r>
                      <a:r>
                        <a:rPr lang="ko-KR" altLang="en-US" sz="750" baseline="0" dirty="0" err="1"/>
                        <a:t>게시글을</a:t>
                      </a:r>
                      <a:r>
                        <a:rPr lang="ko-KR" altLang="en-US" sz="750" baseline="0" dirty="0"/>
                        <a:t> 삭제하시겠습니까</a:t>
                      </a:r>
                      <a:r>
                        <a:rPr lang="en-US" altLang="ko-KR" sz="750" baseline="0" dirty="0"/>
                        <a:t>? Confirm</a:t>
                      </a:r>
                      <a:r>
                        <a:rPr lang="ko-KR" altLang="en-US" sz="750" baseline="0" dirty="0"/>
                        <a:t>창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 err="1"/>
                        <a:t>확인시</a:t>
                      </a:r>
                      <a:r>
                        <a:rPr lang="ko-KR" altLang="en-US" sz="750" baseline="0" dirty="0"/>
                        <a:t>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삭제 </a:t>
                      </a:r>
                      <a:r>
                        <a:rPr lang="ko-KR" altLang="en-US" sz="750" baseline="0" dirty="0" err="1"/>
                        <a:t>취소시</a:t>
                      </a:r>
                      <a:r>
                        <a:rPr lang="ko-KR" altLang="en-US" sz="750" baseline="0" dirty="0"/>
                        <a:t> 페이지에 </a:t>
                      </a:r>
                      <a:r>
                        <a:rPr lang="ko-KR" altLang="en-US" sz="750" baseline="0" dirty="0" err="1"/>
                        <a:t>머뭄</a:t>
                      </a:r>
                      <a:endParaRPr lang="en-US" altLang="ko-KR" sz="750" baseline="0" dirty="0"/>
                    </a:p>
                    <a:p>
                      <a:pPr algn="l"/>
                      <a:endParaRPr lang="en-US" altLang="ko-KR" sz="750" baseline="0" dirty="0"/>
                    </a:p>
                    <a:p>
                      <a:pPr algn="l"/>
                      <a:r>
                        <a:rPr lang="en-US" altLang="ko-KR" sz="750" baseline="0" dirty="0"/>
                        <a:t>7-2) </a:t>
                      </a:r>
                      <a:r>
                        <a:rPr lang="ko-KR" altLang="en-US" sz="750" baseline="0" dirty="0"/>
                        <a:t>콘텐츠 </a:t>
                      </a:r>
                      <a:r>
                        <a:rPr lang="ko-KR" altLang="en-US" sz="750" baseline="0" dirty="0" err="1"/>
                        <a:t>미선택</a:t>
                      </a:r>
                      <a:r>
                        <a:rPr lang="ko-KR" altLang="en-US" sz="750" baseline="0" dirty="0"/>
                        <a:t> 삭제 버튼 클릭 시 </a:t>
                      </a:r>
                      <a:r>
                        <a:rPr lang="en-US" altLang="ko-KR" sz="750" baseline="0" dirty="0"/>
                        <a:t>Alert</a:t>
                      </a:r>
                      <a:r>
                        <a:rPr lang="ko-KR" altLang="en-US" sz="750" baseline="0" dirty="0"/>
                        <a:t> 창</a:t>
                      </a:r>
                      <a:endParaRPr lang="en-US" altLang="ko-KR" sz="750" baseline="0" dirty="0"/>
                    </a:p>
                    <a:p>
                      <a:pPr algn="l"/>
                      <a:endParaRPr lang="en-US" altLang="ko-KR" sz="750" baseline="0" dirty="0"/>
                    </a:p>
                    <a:p>
                      <a:pPr algn="l"/>
                      <a:r>
                        <a:rPr lang="en-US" altLang="ko-KR" sz="750" baseline="0" dirty="0"/>
                        <a:t>7-3) </a:t>
                      </a:r>
                      <a:r>
                        <a:rPr lang="ko-KR" altLang="en-US" sz="750" baseline="0" dirty="0"/>
                        <a:t>콘텐츠 선택</a:t>
                      </a:r>
                      <a:r>
                        <a:rPr lang="en-US" altLang="ko-KR" sz="750" baseline="0" dirty="0"/>
                        <a:t>, </a:t>
                      </a:r>
                      <a:r>
                        <a:rPr lang="ko-KR" altLang="en-US" sz="750" baseline="0" dirty="0"/>
                        <a:t>삭제 버튼 클릭 시 </a:t>
                      </a:r>
                      <a:r>
                        <a:rPr lang="en-US" altLang="ko-KR" sz="750" baseline="0" dirty="0"/>
                        <a:t>Alert</a:t>
                      </a:r>
                      <a:r>
                        <a:rPr lang="ko-KR" altLang="en-US" sz="750" baseline="0" dirty="0"/>
                        <a:t> 창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861904"/>
                  </a:ext>
                </a:extLst>
              </a:tr>
              <a:tr h="6820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7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aseline="0" dirty="0"/>
                        <a:t>등록 </a:t>
                      </a:r>
                      <a:r>
                        <a:rPr lang="ko-KR" altLang="en-US" sz="750" baseline="0" dirty="0" err="1"/>
                        <a:t>클릭시</a:t>
                      </a:r>
                      <a:r>
                        <a:rPr lang="ko-KR" altLang="en-US" sz="750" baseline="0" dirty="0"/>
                        <a:t> 글 등록페이지로 이동</a:t>
                      </a:r>
                      <a:endParaRPr lang="en-US" altLang="ko-KR" sz="750" baseline="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0650499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36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공지사항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806389" y="1660252"/>
            <a:ext cx="1142474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Pagination"/>
          <p:cNvSpPr txBox="1"/>
          <p:nvPr/>
        </p:nvSpPr>
        <p:spPr>
          <a:xfrm>
            <a:off x="4848738" y="4383830"/>
            <a:ext cx="1596847" cy="212366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  <a:r>
              <a:rPr lang="en-US" sz="900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9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&gt;</a:t>
            </a:r>
          </a:p>
        </p:txBody>
      </p:sp>
      <p:sp>
        <p:nvSpPr>
          <p:cNvPr id="38" name="Button"/>
          <p:cNvSpPr/>
          <p:nvPr/>
        </p:nvSpPr>
        <p:spPr>
          <a:xfrm>
            <a:off x="2420177" y="4119901"/>
            <a:ext cx="493204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삭제</a:t>
            </a:r>
            <a:endParaRPr lang="en-US" sz="7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3" name="Line"/>
          <p:cNvCxnSpPr>
            <a:cxnSpLocks/>
          </p:cNvCxnSpPr>
          <p:nvPr/>
        </p:nvCxnSpPr>
        <p:spPr bwMode="auto">
          <a:xfrm>
            <a:off x="1383044" y="1987080"/>
            <a:ext cx="851819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Line"/>
          <p:cNvCxnSpPr>
            <a:cxnSpLocks/>
          </p:cNvCxnSpPr>
          <p:nvPr/>
        </p:nvCxnSpPr>
        <p:spPr bwMode="auto">
          <a:xfrm>
            <a:off x="1383044" y="2561513"/>
            <a:ext cx="8518194" cy="0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Subhead"/>
          <p:cNvSpPr txBox="1"/>
          <p:nvPr/>
        </p:nvSpPr>
        <p:spPr>
          <a:xfrm>
            <a:off x="3463691" y="2141741"/>
            <a:ext cx="558102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카테고리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06" name="Drop-Down Box"/>
          <p:cNvGrpSpPr/>
          <p:nvPr>
            <p:custDataLst>
              <p:tags r:id="rId2"/>
            </p:custDataLst>
          </p:nvPr>
        </p:nvGrpSpPr>
        <p:grpSpPr>
          <a:xfrm>
            <a:off x="3999699" y="2145929"/>
            <a:ext cx="1085160" cy="194925"/>
            <a:chOff x="595687" y="1239686"/>
            <a:chExt cx="1368150" cy="284213"/>
          </a:xfrm>
          <a:solidFill>
            <a:srgbClr val="FFFFFF"/>
          </a:solidFill>
        </p:grpSpPr>
        <p:sp>
          <p:nvSpPr>
            <p:cNvPr id="107" name="Text Box"/>
            <p:cNvSpPr/>
            <p:nvPr/>
          </p:nvSpPr>
          <p:spPr>
            <a:xfrm>
              <a:off x="595687" y="1239686"/>
              <a:ext cx="1368150" cy="284213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6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전체</a:t>
              </a:r>
              <a:endParaRPr lang="en-US" altLang="ko-KR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8" name="Arrow Down"/>
            <p:cNvSpPr>
              <a:spLocks noChangeAspect="1"/>
            </p:cNvSpPr>
            <p:nvPr>
              <p:custDataLst>
                <p:tags r:id="rId35"/>
              </p:custDataLst>
            </p:nvPr>
          </p:nvSpPr>
          <p:spPr bwMode="auto">
            <a:xfrm flipH="1">
              <a:off x="1818845" y="1355414"/>
              <a:ext cx="80700" cy="52748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1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09" name="Subhead"/>
          <p:cNvSpPr txBox="1"/>
          <p:nvPr/>
        </p:nvSpPr>
        <p:spPr>
          <a:xfrm>
            <a:off x="5623517" y="2150437"/>
            <a:ext cx="352917" cy="196977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800" dirty="0">
                <a:solidFill>
                  <a:srgbClr val="00000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800" dirty="0">
              <a:solidFill>
                <a:srgbClr val="00000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0" name="Search Box"/>
          <p:cNvGrpSpPr/>
          <p:nvPr>
            <p:custDataLst>
              <p:tags r:id="rId3"/>
            </p:custDataLst>
          </p:nvPr>
        </p:nvGrpSpPr>
        <p:grpSpPr>
          <a:xfrm>
            <a:off x="5987211" y="2124994"/>
            <a:ext cx="1569131" cy="228600"/>
            <a:chOff x="1355596" y="2263966"/>
            <a:chExt cx="2092684" cy="228600"/>
          </a:xfrm>
        </p:grpSpPr>
        <p:sp>
          <p:nvSpPr>
            <p:cNvPr id="111" name="Text Box"/>
            <p:cNvSpPr/>
            <p:nvPr/>
          </p:nvSpPr>
          <p:spPr>
            <a:xfrm>
              <a:off x="1355596" y="2263966"/>
              <a:ext cx="2092684" cy="228600"/>
            </a:xfrm>
            <a:prstGeom prst="rect">
              <a:avLst/>
            </a:prstGeom>
            <a:solidFill>
              <a:srgbClr val="F2F2F2"/>
            </a:solidFill>
            <a:ln w="3175">
              <a:solidFill>
                <a:srgbClr val="8F8F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noProof="1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Search</a:t>
              </a:r>
            </a:p>
          </p:txBody>
        </p:sp>
        <p:sp>
          <p:nvSpPr>
            <p:cNvPr id="112" name="Search Icon"/>
            <p:cNvSpPr>
              <a:spLocks noChangeAspect="1"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3234272" y="2327466"/>
              <a:ext cx="133383" cy="101600"/>
            </a:xfrm>
            <a:custGeom>
              <a:avLst/>
              <a:gdLst>
                <a:gd name="T0" fmla="*/ 232 w 354"/>
                <a:gd name="T1" fmla="*/ 0 h 354"/>
                <a:gd name="T2" fmla="*/ 264 w 354"/>
                <a:gd name="T3" fmla="*/ 5 h 354"/>
                <a:gd name="T4" fmla="*/ 293 w 354"/>
                <a:gd name="T5" fmla="*/ 17 h 354"/>
                <a:gd name="T6" fmla="*/ 318 w 354"/>
                <a:gd name="T7" fmla="*/ 36 h 354"/>
                <a:gd name="T8" fmla="*/ 337 w 354"/>
                <a:gd name="T9" fmla="*/ 61 h 354"/>
                <a:gd name="T10" fmla="*/ 349 w 354"/>
                <a:gd name="T11" fmla="*/ 90 h 354"/>
                <a:gd name="T12" fmla="*/ 354 w 354"/>
                <a:gd name="T13" fmla="*/ 122 h 354"/>
                <a:gd name="T14" fmla="*/ 349 w 354"/>
                <a:gd name="T15" fmla="*/ 154 h 354"/>
                <a:gd name="T16" fmla="*/ 337 w 354"/>
                <a:gd name="T17" fmla="*/ 183 h 354"/>
                <a:gd name="T18" fmla="*/ 318 w 354"/>
                <a:gd name="T19" fmla="*/ 208 h 354"/>
                <a:gd name="T20" fmla="*/ 293 w 354"/>
                <a:gd name="T21" fmla="*/ 227 h 354"/>
                <a:gd name="T22" fmla="*/ 264 w 354"/>
                <a:gd name="T23" fmla="*/ 239 h 354"/>
                <a:gd name="T24" fmla="*/ 232 w 354"/>
                <a:gd name="T25" fmla="*/ 244 h 354"/>
                <a:gd name="T26" fmla="*/ 191 w 354"/>
                <a:gd name="T27" fmla="*/ 236 h 354"/>
                <a:gd name="T28" fmla="*/ 154 w 354"/>
                <a:gd name="T29" fmla="*/ 215 h 354"/>
                <a:gd name="T30" fmla="*/ 19 w 354"/>
                <a:gd name="T31" fmla="*/ 351 h 354"/>
                <a:gd name="T32" fmla="*/ 11 w 354"/>
                <a:gd name="T33" fmla="*/ 354 h 354"/>
                <a:gd name="T34" fmla="*/ 3 w 354"/>
                <a:gd name="T35" fmla="*/ 351 h 354"/>
                <a:gd name="T36" fmla="*/ 0 w 354"/>
                <a:gd name="T37" fmla="*/ 343 h 354"/>
                <a:gd name="T38" fmla="*/ 3 w 354"/>
                <a:gd name="T39" fmla="*/ 335 h 354"/>
                <a:gd name="T40" fmla="*/ 139 w 354"/>
                <a:gd name="T41" fmla="*/ 200 h 354"/>
                <a:gd name="T42" fmla="*/ 118 w 354"/>
                <a:gd name="T43" fmla="*/ 163 h 354"/>
                <a:gd name="T44" fmla="*/ 110 w 354"/>
                <a:gd name="T45" fmla="*/ 122 h 354"/>
                <a:gd name="T46" fmla="*/ 115 w 354"/>
                <a:gd name="T47" fmla="*/ 90 h 354"/>
                <a:gd name="T48" fmla="*/ 127 w 354"/>
                <a:gd name="T49" fmla="*/ 61 h 354"/>
                <a:gd name="T50" fmla="*/ 146 w 354"/>
                <a:gd name="T51" fmla="*/ 36 h 354"/>
                <a:gd name="T52" fmla="*/ 171 w 354"/>
                <a:gd name="T53" fmla="*/ 17 h 354"/>
                <a:gd name="T54" fmla="*/ 200 w 354"/>
                <a:gd name="T55" fmla="*/ 5 h 354"/>
                <a:gd name="T56" fmla="*/ 232 w 354"/>
                <a:gd name="T57" fmla="*/ 0 h 354"/>
                <a:gd name="T58" fmla="*/ 232 w 354"/>
                <a:gd name="T59" fmla="*/ 221 h 354"/>
                <a:gd name="T60" fmla="*/ 271 w 354"/>
                <a:gd name="T61" fmla="*/ 214 h 354"/>
                <a:gd name="T62" fmla="*/ 302 w 354"/>
                <a:gd name="T63" fmla="*/ 192 h 354"/>
                <a:gd name="T64" fmla="*/ 324 w 354"/>
                <a:gd name="T65" fmla="*/ 161 h 354"/>
                <a:gd name="T66" fmla="*/ 331 w 354"/>
                <a:gd name="T67" fmla="*/ 122 h 354"/>
                <a:gd name="T68" fmla="*/ 324 w 354"/>
                <a:gd name="T69" fmla="*/ 83 h 354"/>
                <a:gd name="T70" fmla="*/ 302 w 354"/>
                <a:gd name="T71" fmla="*/ 52 h 354"/>
                <a:gd name="T72" fmla="*/ 271 w 354"/>
                <a:gd name="T73" fmla="*/ 30 h 354"/>
                <a:gd name="T74" fmla="*/ 232 w 354"/>
                <a:gd name="T75" fmla="*/ 23 h 354"/>
                <a:gd name="T76" fmla="*/ 193 w 354"/>
                <a:gd name="T77" fmla="*/ 30 h 354"/>
                <a:gd name="T78" fmla="*/ 162 w 354"/>
                <a:gd name="T79" fmla="*/ 52 h 354"/>
                <a:gd name="T80" fmla="*/ 140 w 354"/>
                <a:gd name="T81" fmla="*/ 83 h 354"/>
                <a:gd name="T82" fmla="*/ 133 w 354"/>
                <a:gd name="T83" fmla="*/ 122 h 354"/>
                <a:gd name="T84" fmla="*/ 140 w 354"/>
                <a:gd name="T85" fmla="*/ 161 h 354"/>
                <a:gd name="T86" fmla="*/ 162 w 354"/>
                <a:gd name="T87" fmla="*/ 192 h 354"/>
                <a:gd name="T88" fmla="*/ 193 w 354"/>
                <a:gd name="T89" fmla="*/ 214 h 354"/>
                <a:gd name="T90" fmla="*/ 232 w 354"/>
                <a:gd name="T91" fmla="*/ 2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4" h="354">
                  <a:moveTo>
                    <a:pt x="232" y="0"/>
                  </a:moveTo>
                  <a:cubicBezTo>
                    <a:pt x="243" y="0"/>
                    <a:pt x="254" y="2"/>
                    <a:pt x="264" y="5"/>
                  </a:cubicBezTo>
                  <a:cubicBezTo>
                    <a:pt x="275" y="8"/>
                    <a:pt x="284" y="12"/>
                    <a:pt x="293" y="17"/>
                  </a:cubicBezTo>
                  <a:cubicBezTo>
                    <a:pt x="302" y="22"/>
                    <a:pt x="310" y="29"/>
                    <a:pt x="318" y="36"/>
                  </a:cubicBezTo>
                  <a:cubicBezTo>
                    <a:pt x="325" y="44"/>
                    <a:pt x="332" y="52"/>
                    <a:pt x="337" y="61"/>
                  </a:cubicBezTo>
                  <a:cubicBezTo>
                    <a:pt x="342" y="70"/>
                    <a:pt x="346" y="79"/>
                    <a:pt x="349" y="90"/>
                  </a:cubicBezTo>
                  <a:cubicBezTo>
                    <a:pt x="352" y="100"/>
                    <a:pt x="354" y="111"/>
                    <a:pt x="354" y="122"/>
                  </a:cubicBezTo>
                  <a:cubicBezTo>
                    <a:pt x="354" y="133"/>
                    <a:pt x="352" y="144"/>
                    <a:pt x="349" y="154"/>
                  </a:cubicBezTo>
                  <a:cubicBezTo>
                    <a:pt x="346" y="165"/>
                    <a:pt x="342" y="174"/>
                    <a:pt x="337" y="183"/>
                  </a:cubicBezTo>
                  <a:cubicBezTo>
                    <a:pt x="332" y="192"/>
                    <a:pt x="325" y="200"/>
                    <a:pt x="318" y="208"/>
                  </a:cubicBezTo>
                  <a:cubicBezTo>
                    <a:pt x="310" y="215"/>
                    <a:pt x="302" y="222"/>
                    <a:pt x="293" y="227"/>
                  </a:cubicBezTo>
                  <a:cubicBezTo>
                    <a:pt x="284" y="232"/>
                    <a:pt x="275" y="236"/>
                    <a:pt x="264" y="239"/>
                  </a:cubicBezTo>
                  <a:cubicBezTo>
                    <a:pt x="254" y="242"/>
                    <a:pt x="243" y="244"/>
                    <a:pt x="232" y="244"/>
                  </a:cubicBezTo>
                  <a:cubicBezTo>
                    <a:pt x="218" y="244"/>
                    <a:pt x="204" y="241"/>
                    <a:pt x="191" y="236"/>
                  </a:cubicBezTo>
                  <a:cubicBezTo>
                    <a:pt x="177" y="231"/>
                    <a:pt x="165" y="224"/>
                    <a:pt x="154" y="215"/>
                  </a:cubicBezTo>
                  <a:lnTo>
                    <a:pt x="19" y="351"/>
                  </a:lnTo>
                  <a:cubicBezTo>
                    <a:pt x="17" y="353"/>
                    <a:pt x="14" y="354"/>
                    <a:pt x="11" y="354"/>
                  </a:cubicBezTo>
                  <a:cubicBezTo>
                    <a:pt x="8" y="354"/>
                    <a:pt x="5" y="353"/>
                    <a:pt x="3" y="351"/>
                  </a:cubicBezTo>
                  <a:cubicBezTo>
                    <a:pt x="1" y="349"/>
                    <a:pt x="0" y="346"/>
                    <a:pt x="0" y="343"/>
                  </a:cubicBezTo>
                  <a:cubicBezTo>
                    <a:pt x="0" y="340"/>
                    <a:pt x="1" y="337"/>
                    <a:pt x="3" y="335"/>
                  </a:cubicBezTo>
                  <a:lnTo>
                    <a:pt x="139" y="200"/>
                  </a:lnTo>
                  <a:cubicBezTo>
                    <a:pt x="130" y="189"/>
                    <a:pt x="123" y="177"/>
                    <a:pt x="118" y="163"/>
                  </a:cubicBezTo>
                  <a:cubicBezTo>
                    <a:pt x="113" y="150"/>
                    <a:pt x="110" y="136"/>
                    <a:pt x="110" y="122"/>
                  </a:cubicBezTo>
                  <a:cubicBezTo>
                    <a:pt x="110" y="111"/>
                    <a:pt x="112" y="100"/>
                    <a:pt x="115" y="90"/>
                  </a:cubicBezTo>
                  <a:cubicBezTo>
                    <a:pt x="118" y="79"/>
                    <a:pt x="122" y="70"/>
                    <a:pt x="127" y="61"/>
                  </a:cubicBezTo>
                  <a:cubicBezTo>
                    <a:pt x="132" y="52"/>
                    <a:pt x="139" y="44"/>
                    <a:pt x="146" y="36"/>
                  </a:cubicBezTo>
                  <a:cubicBezTo>
                    <a:pt x="154" y="29"/>
                    <a:pt x="162" y="22"/>
                    <a:pt x="171" y="17"/>
                  </a:cubicBezTo>
                  <a:cubicBezTo>
                    <a:pt x="180" y="12"/>
                    <a:pt x="189" y="8"/>
                    <a:pt x="200" y="5"/>
                  </a:cubicBezTo>
                  <a:cubicBezTo>
                    <a:pt x="210" y="2"/>
                    <a:pt x="221" y="0"/>
                    <a:pt x="232" y="0"/>
                  </a:cubicBezTo>
                  <a:close/>
                  <a:moveTo>
                    <a:pt x="232" y="221"/>
                  </a:moveTo>
                  <a:cubicBezTo>
                    <a:pt x="246" y="221"/>
                    <a:pt x="259" y="219"/>
                    <a:pt x="271" y="214"/>
                  </a:cubicBezTo>
                  <a:cubicBezTo>
                    <a:pt x="283" y="208"/>
                    <a:pt x="293" y="201"/>
                    <a:pt x="302" y="192"/>
                  </a:cubicBezTo>
                  <a:cubicBezTo>
                    <a:pt x="311" y="183"/>
                    <a:pt x="318" y="173"/>
                    <a:pt x="324" y="161"/>
                  </a:cubicBezTo>
                  <a:cubicBezTo>
                    <a:pt x="329" y="149"/>
                    <a:pt x="331" y="136"/>
                    <a:pt x="331" y="122"/>
                  </a:cubicBezTo>
                  <a:cubicBezTo>
                    <a:pt x="331" y="108"/>
                    <a:pt x="329" y="95"/>
                    <a:pt x="324" y="83"/>
                  </a:cubicBezTo>
                  <a:cubicBezTo>
                    <a:pt x="318" y="71"/>
                    <a:pt x="311" y="61"/>
                    <a:pt x="302" y="52"/>
                  </a:cubicBezTo>
                  <a:cubicBezTo>
                    <a:pt x="293" y="43"/>
                    <a:pt x="283" y="36"/>
                    <a:pt x="271" y="30"/>
                  </a:cubicBezTo>
                  <a:cubicBezTo>
                    <a:pt x="259" y="25"/>
                    <a:pt x="246" y="23"/>
                    <a:pt x="232" y="23"/>
                  </a:cubicBezTo>
                  <a:cubicBezTo>
                    <a:pt x="218" y="23"/>
                    <a:pt x="205" y="25"/>
                    <a:pt x="193" y="30"/>
                  </a:cubicBezTo>
                  <a:cubicBezTo>
                    <a:pt x="181" y="36"/>
                    <a:pt x="171" y="43"/>
                    <a:pt x="162" y="52"/>
                  </a:cubicBezTo>
                  <a:cubicBezTo>
                    <a:pt x="153" y="61"/>
                    <a:pt x="146" y="71"/>
                    <a:pt x="140" y="83"/>
                  </a:cubicBezTo>
                  <a:cubicBezTo>
                    <a:pt x="135" y="95"/>
                    <a:pt x="133" y="108"/>
                    <a:pt x="133" y="122"/>
                  </a:cubicBezTo>
                  <a:cubicBezTo>
                    <a:pt x="133" y="136"/>
                    <a:pt x="135" y="149"/>
                    <a:pt x="140" y="161"/>
                  </a:cubicBezTo>
                  <a:cubicBezTo>
                    <a:pt x="146" y="173"/>
                    <a:pt x="153" y="183"/>
                    <a:pt x="162" y="192"/>
                  </a:cubicBezTo>
                  <a:cubicBezTo>
                    <a:pt x="171" y="201"/>
                    <a:pt x="181" y="208"/>
                    <a:pt x="193" y="214"/>
                  </a:cubicBezTo>
                  <a:cubicBezTo>
                    <a:pt x="205" y="219"/>
                    <a:pt x="218" y="221"/>
                    <a:pt x="232" y="221"/>
                  </a:cubicBezTo>
                  <a:close/>
                </a:path>
              </a:pathLst>
            </a:custGeom>
            <a:solidFill>
              <a:srgbClr val="000000"/>
            </a:solidFill>
            <a:ln w="3175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6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3" name="Button"/>
          <p:cNvSpPr/>
          <p:nvPr/>
        </p:nvSpPr>
        <p:spPr>
          <a:xfrm>
            <a:off x="7619558" y="2134095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검색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4" name="Subhead"/>
          <p:cNvSpPr txBox="1"/>
          <p:nvPr/>
        </p:nvSpPr>
        <p:spPr>
          <a:xfrm>
            <a:off x="3977844" y="2379053"/>
            <a:ext cx="1141595" cy="181588"/>
          </a:xfrm>
          <a:prstGeom prst="rect">
            <a:avLst/>
          </a:prstGeom>
          <a:noFill/>
        </p:spPr>
        <p:txBody>
          <a:bodyPr wrap="none" lIns="73152" tIns="36576" rIns="73152" bIns="36576" rtlCol="0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전체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제목 </a:t>
            </a:r>
            <a:r>
              <a:rPr lang="en-US" altLang="ko-KR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| </a:t>
            </a:r>
            <a:r>
              <a:rPr lang="ko-KR" altLang="en-US" sz="700" dirty="0">
                <a:solidFill>
                  <a:srgbClr val="0070C0">
                    <a:alpha val="87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작성자 등등</a:t>
            </a:r>
            <a:endParaRPr lang="en-US" sz="700" dirty="0">
              <a:solidFill>
                <a:srgbClr val="0070C0">
                  <a:alpha val="87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6" name="Drop-Down Box"/>
          <p:cNvGrpSpPr/>
          <p:nvPr>
            <p:custDataLst>
              <p:tags r:id="rId4"/>
            </p:custDataLst>
          </p:nvPr>
        </p:nvGrpSpPr>
        <p:grpSpPr>
          <a:xfrm>
            <a:off x="8084428" y="2640006"/>
            <a:ext cx="928854" cy="194925"/>
            <a:chOff x="595687" y="1284326"/>
            <a:chExt cx="1368150" cy="194925"/>
          </a:xfrm>
          <a:solidFill>
            <a:srgbClr val="FFFFFF"/>
          </a:solidFill>
        </p:grpSpPr>
        <p:sp>
          <p:nvSpPr>
            <p:cNvPr id="117" name="Text Box"/>
            <p:cNvSpPr/>
            <p:nvPr/>
          </p:nvSpPr>
          <p:spPr>
            <a:xfrm>
              <a:off x="595687" y="1284326"/>
              <a:ext cx="1368150" cy="194925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56032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20</a:t>
              </a:r>
              <a:r>
                <a:rPr lang="ko-KR" altLang="en-US" sz="6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줄 보기</a:t>
              </a:r>
              <a:endParaRPr lang="en-US" sz="6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8" name="Arrow Down"/>
            <p:cNvSpPr>
              <a:spLocks noChangeAspect="1"/>
            </p:cNvSpPr>
            <p:nvPr>
              <p:custDataLst>
                <p:tags r:id="rId33"/>
              </p:custDataLst>
            </p:nvPr>
          </p:nvSpPr>
          <p:spPr bwMode="auto">
            <a:xfrm flipH="1">
              <a:off x="1794447" y="1363700"/>
              <a:ext cx="94280" cy="36177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20" name="타원 119"/>
          <p:cNvSpPr/>
          <p:nvPr/>
        </p:nvSpPr>
        <p:spPr bwMode="auto">
          <a:xfrm>
            <a:off x="3332502" y="1968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121" name="타원 120"/>
          <p:cNvSpPr/>
          <p:nvPr/>
        </p:nvSpPr>
        <p:spPr bwMode="auto">
          <a:xfrm>
            <a:off x="5512810" y="1963093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122" name="타원 121"/>
          <p:cNvSpPr/>
          <p:nvPr/>
        </p:nvSpPr>
        <p:spPr bwMode="auto">
          <a:xfrm>
            <a:off x="7890679" y="25245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125" name="타원 124"/>
          <p:cNvSpPr/>
          <p:nvPr/>
        </p:nvSpPr>
        <p:spPr bwMode="auto">
          <a:xfrm>
            <a:off x="2274606" y="278069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sp>
        <p:nvSpPr>
          <p:cNvPr id="126" name="타원 125"/>
          <p:cNvSpPr/>
          <p:nvPr/>
        </p:nvSpPr>
        <p:spPr bwMode="auto">
          <a:xfrm>
            <a:off x="2276030" y="4021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</a:p>
        </p:txBody>
      </p:sp>
      <p:grpSp>
        <p:nvGrpSpPr>
          <p:cNvPr id="127" name="Alert"/>
          <p:cNvGrpSpPr/>
          <p:nvPr>
            <p:custDataLst>
              <p:tags r:id="rId5"/>
            </p:custDataLst>
          </p:nvPr>
        </p:nvGrpSpPr>
        <p:grpSpPr>
          <a:xfrm>
            <a:off x="4946867" y="4952771"/>
            <a:ext cx="1795311" cy="1111128"/>
            <a:chOff x="595686" y="1261242"/>
            <a:chExt cx="2397404" cy="1003504"/>
          </a:xfrm>
        </p:grpSpPr>
        <p:sp>
          <p:nvSpPr>
            <p:cNvPr id="128" name="Window Body"/>
            <p:cNvSpPr/>
            <p:nvPr>
              <p:custDataLst>
                <p:tags r:id="rId25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9" name="Text"/>
            <p:cNvSpPr txBox="1"/>
            <p:nvPr>
              <p:custDataLst>
                <p:tags r:id="rId26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삭제할 게시글을 선택해주세요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0" name="Title Bar"/>
            <p:cNvSpPr/>
            <p:nvPr>
              <p:custDataLst>
                <p:tags r:id="rId27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1" name="Close Button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32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38" name="Warning Icon" hidden="1"/>
              <p:cNvSpPr>
                <a:spLocks noChangeAspect="1"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9" name="Error Icon" hidden="1"/>
              <p:cNvSpPr>
                <a:spLocks noChangeAspect="1" noEditPoints="1"/>
              </p:cNvSpPr>
              <p:nvPr>
                <p:custDataLst>
                  <p:tags r:id="rId31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40" name="Question Icon" hidden="1"/>
              <p:cNvSpPr>
                <a:spLocks noChangeAspect="1" noEditPoints="1"/>
              </p:cNvSpPr>
              <p:nvPr>
                <p:custDataLst>
                  <p:tags r:id="rId32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34" name="Button 1"/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1317923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41" name="모서리가 둥근 직사각형 140"/>
          <p:cNvSpPr/>
          <p:nvPr/>
        </p:nvSpPr>
        <p:spPr>
          <a:xfrm>
            <a:off x="4808283" y="474224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7-2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grpSp>
        <p:nvGrpSpPr>
          <p:cNvPr id="142" name="Alert"/>
          <p:cNvGrpSpPr/>
          <p:nvPr>
            <p:custDataLst>
              <p:tags r:id="rId6"/>
            </p:custDataLst>
          </p:nvPr>
        </p:nvGrpSpPr>
        <p:grpSpPr>
          <a:xfrm>
            <a:off x="6923316" y="4952771"/>
            <a:ext cx="1795311" cy="1111128"/>
            <a:chOff x="595686" y="1261242"/>
            <a:chExt cx="2397404" cy="1003504"/>
          </a:xfrm>
        </p:grpSpPr>
        <p:sp>
          <p:nvSpPr>
            <p:cNvPr id="143" name="Window Body"/>
            <p:cNvSpPr/>
            <p:nvPr>
              <p:custDataLst>
                <p:tags r:id="rId17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4" name="Text"/>
            <p:cNvSpPr txBox="1"/>
            <p:nvPr>
              <p:custDataLst>
                <p:tags r:id="rId18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삭제되었습니다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5" name="Title Bar"/>
            <p:cNvSpPr/>
            <p:nvPr>
              <p:custDataLst>
                <p:tags r:id="rId19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6" name="Close Button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47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149" name="Warning Icon" hidden="1"/>
              <p:cNvSpPr>
                <a:spLocks noChangeAspect="1" noEditPoint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0" name="Error Icon" hidden="1"/>
              <p:cNvSpPr>
                <a:spLocks noChangeAspect="1" noEditPoint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1" name="Question Icon" hidden="1"/>
              <p:cNvSpPr>
                <a:spLocks noChangeAspect="1" noEditPoints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8" name="Button 1"/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1317923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2" name="모서리가 둥근 직사각형 151"/>
          <p:cNvSpPr/>
          <p:nvPr/>
        </p:nvSpPr>
        <p:spPr>
          <a:xfrm>
            <a:off x="6784732" y="474224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7-3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154" name="타원 153"/>
          <p:cNvSpPr/>
          <p:nvPr/>
        </p:nvSpPr>
        <p:spPr bwMode="auto">
          <a:xfrm>
            <a:off x="3251792" y="307013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</p:txBody>
      </p:sp>
      <p:sp>
        <p:nvSpPr>
          <p:cNvPr id="166" name="Button"/>
          <p:cNvSpPr/>
          <p:nvPr/>
        </p:nvSpPr>
        <p:spPr>
          <a:xfrm>
            <a:off x="8470601" y="4086651"/>
            <a:ext cx="493204" cy="228600"/>
          </a:xfrm>
          <a:prstGeom prst="rect">
            <a:avLst/>
          </a:prstGeom>
          <a:solidFill>
            <a:srgbClr val="F9B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5720" bIns="45720"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등록</a:t>
            </a:r>
            <a:endParaRPr lang="en-US" sz="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9" name="타원 168"/>
          <p:cNvSpPr/>
          <p:nvPr/>
        </p:nvSpPr>
        <p:spPr bwMode="auto">
          <a:xfrm>
            <a:off x="8328383" y="4021976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9026507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공지사항 리스트 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공지사항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pSp>
        <p:nvGrpSpPr>
          <p:cNvPr id="77" name="Alert"/>
          <p:cNvGrpSpPr/>
          <p:nvPr>
            <p:custDataLst>
              <p:tags r:id="rId7"/>
            </p:custDataLst>
          </p:nvPr>
        </p:nvGrpSpPr>
        <p:grpSpPr>
          <a:xfrm>
            <a:off x="2975425" y="4952771"/>
            <a:ext cx="1795311" cy="1111128"/>
            <a:chOff x="595686" y="1261242"/>
            <a:chExt cx="2397404" cy="1003504"/>
          </a:xfrm>
        </p:grpSpPr>
        <p:sp>
          <p:nvSpPr>
            <p:cNvPr id="78" name="Window Body"/>
            <p:cNvSpPr/>
            <p:nvPr>
              <p:custDataLst>
                <p:tags r:id="rId9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9" name="Text"/>
            <p:cNvSpPr txBox="1"/>
            <p:nvPr>
              <p:custDataLst>
                <p:tags r:id="rId10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게시글을 삭제하시겠습니까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0" name="Title Bar"/>
            <p:cNvSpPr/>
            <p:nvPr>
              <p:custDataLst>
                <p:tags r:id="rId11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1" name="Close Button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82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84" name="Warning Icon" hidden="1"/>
              <p:cNvSpPr>
                <a:spLocks noChangeAspect="1" noEditPoint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Error Icon" hidden="1"/>
              <p:cNvSpPr>
                <a:spLocks noChangeAspect="1" noEditPoint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6" name="Question Icon" hidden="1"/>
              <p:cNvSpPr>
                <a:spLocks noChangeAspect="1"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83" name="Button 1"/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7" name="모서리가 둥근 직사각형 86"/>
          <p:cNvSpPr/>
          <p:nvPr/>
        </p:nvSpPr>
        <p:spPr>
          <a:xfrm>
            <a:off x="2836841" y="4742249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7-1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88" name="Button 1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3942348" y="5745250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0" name="표 8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830459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567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562805"/>
              </p:ext>
            </p:extLst>
          </p:nvPr>
        </p:nvGraphicFramePr>
        <p:xfrm>
          <a:off x="10072063" y="1102075"/>
          <a:ext cx="2119937" cy="5441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상세페이지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4831212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공지사항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7809321" y="1660252"/>
            <a:ext cx="2139542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 상세 페이지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1540376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공지사항 </a:t>
                      </a: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등록페이지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공지사항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graphicFrame>
        <p:nvGraphicFramePr>
          <p:cNvPr id="53" name="표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559651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51908F61-1FA4-CAFC-A4D7-D20FDEA006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771" y="1902444"/>
            <a:ext cx="4391546" cy="4600905"/>
          </a:xfrm>
          <a:prstGeom prst="rect">
            <a:avLst/>
          </a:prstGeom>
        </p:spPr>
      </p:pic>
      <p:sp>
        <p:nvSpPr>
          <p:cNvPr id="56" name="타원 55">
            <a:extLst>
              <a:ext uri="{FF2B5EF4-FFF2-40B4-BE49-F238E27FC236}">
                <a16:creationId xmlns:a16="http://schemas.microsoft.com/office/drawing/2014/main" id="{E8DC4032-971C-97D3-0F7B-FA13C0A0C77B}"/>
              </a:ext>
            </a:extLst>
          </p:cNvPr>
          <p:cNvSpPr/>
          <p:nvPr/>
        </p:nvSpPr>
        <p:spPr bwMode="auto">
          <a:xfrm>
            <a:off x="3433779" y="1866295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58014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10072063" y="1102075"/>
          <a:ext cx="2119937" cy="5441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공지사항</a:t>
                      </a:r>
                      <a:r>
                        <a:rPr lang="ko-KR" altLang="en-US" sz="750" baseline="0" dirty="0"/>
                        <a:t>에 올릴 </a:t>
                      </a:r>
                      <a:r>
                        <a:rPr lang="ko-KR" altLang="en-US" sz="750" baseline="0" dirty="0" err="1"/>
                        <a:t>게시글</a:t>
                      </a:r>
                      <a:r>
                        <a:rPr lang="ko-KR" altLang="en-US" sz="750" baseline="0" dirty="0"/>
                        <a:t> 작성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첨부파일 업로드 시 첨부파일명과</a:t>
                      </a:r>
                      <a:endParaRPr lang="en-US" altLang="ko-KR" sz="750" dirty="0"/>
                    </a:p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 err="1"/>
                        <a:t>미리보기</a:t>
                      </a:r>
                      <a:r>
                        <a:rPr lang="ko-KR" altLang="en-US" sz="750" dirty="0"/>
                        <a:t> 이미지 띄움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취소버튼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창을 띄워 확인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공지사항 리스트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6099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4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등록버튼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글 등록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55510"/>
                  </a:ext>
                </a:extLst>
              </a:tr>
              <a:tr h="300148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sp>
        <p:nvSpPr>
          <p:cNvPr id="24" name="Rectangle"/>
          <p:cNvSpPr/>
          <p:nvPr/>
        </p:nvSpPr>
        <p:spPr>
          <a:xfrm>
            <a:off x="3267" y="1426594"/>
            <a:ext cx="1193766" cy="5427229"/>
          </a:xfrm>
          <a:prstGeom prst="rect">
            <a:avLst/>
          </a:prstGeom>
          <a:noFill/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공지사항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Breadcrumbs"/>
          <p:cNvSpPr>
            <a:spLocks/>
          </p:cNvSpPr>
          <p:nvPr/>
        </p:nvSpPr>
        <p:spPr bwMode="auto">
          <a:xfrm>
            <a:off x="8093917" y="1660252"/>
            <a:ext cx="1846193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 등록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/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공지사항 </a:t>
                      </a: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등록페이지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공지사항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89" name="Line"/>
          <p:cNvCxnSpPr>
            <a:cxnSpLocks/>
          </p:cNvCxnSpPr>
          <p:nvPr/>
        </p:nvCxnSpPr>
        <p:spPr bwMode="auto">
          <a:xfrm>
            <a:off x="2381183" y="2066497"/>
            <a:ext cx="650625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0" name="표 89"/>
          <p:cNvGraphicFramePr>
            <a:graphicFrameLocks noGrp="1"/>
          </p:cNvGraphicFramePr>
          <p:nvPr/>
        </p:nvGraphicFramePr>
        <p:xfrm>
          <a:off x="2384432" y="2063368"/>
          <a:ext cx="6503005" cy="383516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67708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35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7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수업신청</a:t>
                      </a: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163822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  <a:r>
                        <a:rPr lang="en-US" altLang="ko-KR" sz="800" b="1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09:00</a:t>
                      </a: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516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첨부파일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4" name="Text Box"/>
          <p:cNvSpPr/>
          <p:nvPr/>
        </p:nvSpPr>
        <p:spPr>
          <a:xfrm>
            <a:off x="3397303" y="2795362"/>
            <a:ext cx="5444414" cy="171256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5" name="그룹 94"/>
          <p:cNvGrpSpPr/>
          <p:nvPr/>
        </p:nvGrpSpPr>
        <p:grpSpPr>
          <a:xfrm>
            <a:off x="5113328" y="6097455"/>
            <a:ext cx="1031671" cy="228600"/>
            <a:chOff x="3834860" y="3459678"/>
            <a:chExt cx="1031671" cy="228600"/>
          </a:xfrm>
        </p:grpSpPr>
        <p:sp>
          <p:nvSpPr>
            <p:cNvPr id="96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등록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7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99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071" y="2474376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6" name="Link"/>
          <p:cNvSpPr/>
          <p:nvPr/>
        </p:nvSpPr>
        <p:spPr>
          <a:xfrm>
            <a:off x="3397303" y="4962408"/>
            <a:ext cx="447065" cy="190595"/>
          </a:xfrm>
          <a:prstGeom prst="roundRect">
            <a:avLst>
              <a:gd name="adj" fmla="val 11182"/>
            </a:avLst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Img.jpg</a:t>
            </a:r>
          </a:p>
        </p:txBody>
      </p:sp>
      <p:sp>
        <p:nvSpPr>
          <p:cNvPr id="207" name="타원 206"/>
          <p:cNvSpPr/>
          <p:nvPr/>
        </p:nvSpPr>
        <p:spPr bwMode="auto">
          <a:xfrm>
            <a:off x="2266355" y="195378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sp>
        <p:nvSpPr>
          <p:cNvPr id="208" name="타원 207"/>
          <p:cNvSpPr/>
          <p:nvPr/>
        </p:nvSpPr>
        <p:spPr bwMode="auto">
          <a:xfrm>
            <a:off x="2413369" y="5319361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grpSp>
        <p:nvGrpSpPr>
          <p:cNvPr id="215" name="Placeholder"/>
          <p:cNvGrpSpPr>
            <a:grpSpLocks/>
          </p:cNvGrpSpPr>
          <p:nvPr/>
        </p:nvGrpSpPr>
        <p:grpSpPr bwMode="auto">
          <a:xfrm>
            <a:off x="3447181" y="5165460"/>
            <a:ext cx="537197" cy="645945"/>
            <a:chOff x="508000" y="1397000"/>
            <a:chExt cx="1008112" cy="1008112"/>
          </a:xfrm>
          <a:solidFill>
            <a:srgbClr val="FFFFFF"/>
          </a:solidFill>
        </p:grpSpPr>
        <p:sp>
          <p:nvSpPr>
            <p:cNvPr id="216" name="Border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7" name="Line 2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8" name="Line 1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19" name="타원 218"/>
          <p:cNvSpPr/>
          <p:nvPr/>
        </p:nvSpPr>
        <p:spPr bwMode="auto">
          <a:xfrm>
            <a:off x="5003272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sp>
        <p:nvSpPr>
          <p:cNvPr id="220" name="타원 219"/>
          <p:cNvSpPr/>
          <p:nvPr/>
        </p:nvSpPr>
        <p:spPr bwMode="auto">
          <a:xfrm>
            <a:off x="5554507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</p:txBody>
      </p:sp>
      <p:grpSp>
        <p:nvGrpSpPr>
          <p:cNvPr id="221" name="Alert"/>
          <p:cNvGrpSpPr/>
          <p:nvPr>
            <p:custDataLst>
              <p:tags r:id="rId2"/>
            </p:custDataLst>
          </p:nvPr>
        </p:nvGrpSpPr>
        <p:grpSpPr>
          <a:xfrm>
            <a:off x="6400014" y="5216388"/>
            <a:ext cx="1795311" cy="1111128"/>
            <a:chOff x="595686" y="1261242"/>
            <a:chExt cx="2397404" cy="1003504"/>
          </a:xfrm>
        </p:grpSpPr>
        <p:sp>
          <p:nvSpPr>
            <p:cNvPr id="222" name="Window Body"/>
            <p:cNvSpPr/>
            <p:nvPr>
              <p:custDataLst>
                <p:tags r:id="rId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3" name="Text"/>
            <p:cNvSpPr txBox="1"/>
            <p:nvPr>
              <p:custDataLst>
                <p:tags r:id="rId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게시글 작성을 취소하시겠습니까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4" name="Title Bar"/>
            <p:cNvSpPr/>
            <p:nvPr>
              <p:custDataLst>
                <p:tags r:id="rId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5" name="Close Button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2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228" name="Warning Icon" hidden="1"/>
              <p:cNvSpPr>
                <a:spLocks noChangeAspect="1" noEditPoint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9" name="Error Icon" hidden="1"/>
              <p:cNvSpPr>
                <a:spLocks noChangeAspect="1" noEditPoint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0" name="Question Icon" hidden="1"/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7" name="Button 1"/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31" name="모서리가 둥근 직사각형 230"/>
          <p:cNvSpPr/>
          <p:nvPr/>
        </p:nvSpPr>
        <p:spPr>
          <a:xfrm>
            <a:off x="6261430" y="5005866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3-1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32" name="Button 1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7366937" y="600886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53" name="표 52"/>
          <p:cNvGraphicFramePr>
            <a:graphicFrameLocks noGrp="1"/>
          </p:cNvGraphicFramePr>
          <p:nvPr/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8458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7710632"/>
              </p:ext>
            </p:extLst>
          </p:nvPr>
        </p:nvGraphicFramePr>
        <p:xfrm>
          <a:off x="10072063" y="1102075"/>
          <a:ext cx="2119937" cy="5434120"/>
        </p:xfrm>
        <a:graphic>
          <a:graphicData uri="http://schemas.openxmlformats.org/drawingml/2006/table">
            <a:tbl>
              <a:tblPr/>
              <a:tblGrid>
                <a:gridCol w="227486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  <a:gridCol w="1892451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686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1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dirty="0"/>
                        <a:t>모든 부분 수정 가능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686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2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 err="1"/>
                        <a:t>취소버튼</a:t>
                      </a:r>
                      <a:r>
                        <a:rPr lang="ko-KR" altLang="en-US" sz="750" dirty="0"/>
                        <a:t>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ko-KR" altLang="en-US" sz="750" dirty="0"/>
                        <a:t>창을 띄워 확인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공지사항 리스트 페이지로 이동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686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75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맑은 고딕" pitchFamily="50" charset="-127"/>
                          <a:sym typeface="Wingdings 3" pitchFamily="18" charset="2"/>
                        </a:rPr>
                        <a:t>3</a:t>
                      </a: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맑은 고딕" pitchFamily="50" charset="-127"/>
                        <a:sym typeface="Wingdings 3" pitchFamily="18" charset="2"/>
                      </a:endParaRPr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50" dirty="0"/>
                        <a:t>수정 버튼 </a:t>
                      </a:r>
                      <a:r>
                        <a:rPr lang="ko-KR" altLang="en-US" sz="750" dirty="0" err="1"/>
                        <a:t>클릭시</a:t>
                      </a:r>
                      <a:r>
                        <a:rPr lang="ko-KR" altLang="en-US" sz="750" dirty="0"/>
                        <a:t> </a:t>
                      </a:r>
                      <a:r>
                        <a:rPr lang="en-US" altLang="ko-KR" sz="750" dirty="0"/>
                        <a:t>confirm</a:t>
                      </a:r>
                      <a:r>
                        <a:rPr lang="en-US" altLang="ko-KR" sz="750" baseline="0" dirty="0"/>
                        <a:t> </a:t>
                      </a:r>
                      <a:r>
                        <a:rPr lang="ko-KR" altLang="en-US" sz="750" baseline="0" dirty="0"/>
                        <a:t>창에서 취소 버튼 시 페이지에 머물고 </a:t>
                      </a:r>
                      <a:r>
                        <a:rPr lang="ko-KR" altLang="en-US" sz="750" baseline="0" dirty="0" err="1"/>
                        <a:t>확인시</a:t>
                      </a:r>
                      <a:r>
                        <a:rPr lang="ko-KR" altLang="en-US" sz="750" baseline="0" dirty="0"/>
                        <a:t> 수정 </a:t>
                      </a:r>
                      <a:endParaRPr lang="en-US" altLang="ko-KR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376057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75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+mn-ea"/>
                        <a:sym typeface="Wingdings 3" pitchFamily="18" charset="2"/>
                      </a:endParaRPr>
                    </a:p>
                    <a:p>
                      <a:pPr algn="l"/>
                      <a:endParaRPr lang="en-US" altLang="ko-KR" sz="750" baseline="0" dirty="0"/>
                    </a:p>
                  </a:txBody>
                  <a:tcPr marL="0" marR="0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ko-KR" altLang="en-US" sz="750" dirty="0"/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</a:tbl>
          </a:graphicData>
        </a:graphic>
      </p:graphicFrame>
      <p:sp>
        <p:nvSpPr>
          <p:cNvPr id="15" name="직사각형 14"/>
          <p:cNvSpPr/>
          <p:nvPr/>
        </p:nvSpPr>
        <p:spPr>
          <a:xfrm>
            <a:off x="1" y="725267"/>
            <a:ext cx="10068064" cy="70502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Header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546595" y="1165234"/>
            <a:ext cx="1002197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7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관리자 </a:t>
            </a:r>
            <a:r>
              <a:rPr lang="ko-KR" altLang="en-US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님 안녕하세요</a:t>
            </a:r>
            <a:r>
              <a:rPr lang="en-US" altLang="ko-KR" sz="7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7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Button"/>
          <p:cNvSpPr/>
          <p:nvPr/>
        </p:nvSpPr>
        <p:spPr>
          <a:xfrm>
            <a:off x="9543199" y="1167518"/>
            <a:ext cx="463405" cy="190595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rgbClr val="5F5F5F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Segoe UI" panose="020B0502040204020203" pitchFamily="34" charset="0"/>
              </a:rPr>
              <a:t>Log out</a:t>
            </a:r>
          </a:p>
        </p:txBody>
      </p:sp>
      <p:grpSp>
        <p:nvGrpSpPr>
          <p:cNvPr id="19" name="Time Field"/>
          <p:cNvGrpSpPr/>
          <p:nvPr>
            <p:custDataLst>
              <p:tags r:id="rId1"/>
            </p:custDataLst>
          </p:nvPr>
        </p:nvGrpSpPr>
        <p:grpSpPr>
          <a:xfrm>
            <a:off x="7714267" y="1158867"/>
            <a:ext cx="774238" cy="194925"/>
            <a:chOff x="792004" y="1284326"/>
            <a:chExt cx="878757" cy="194925"/>
          </a:xfrm>
        </p:grpSpPr>
        <p:sp>
          <p:nvSpPr>
            <p:cNvPr id="20" name="Text Box"/>
            <p:cNvSpPr/>
            <p:nvPr/>
          </p:nvSpPr>
          <p:spPr>
            <a:xfrm>
              <a:off x="792004" y="1284326"/>
              <a:ext cx="878757" cy="19492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50800" rIns="228600" bIns="5080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10:45:25 AM</a:t>
              </a:r>
            </a:p>
          </p:txBody>
        </p:sp>
        <p:sp>
          <p:nvSpPr>
            <p:cNvPr id="21" name="Time Icon"/>
            <p:cNvSpPr>
              <a:spLocks noChangeAspect="1"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1431883" y="1322406"/>
              <a:ext cx="135585" cy="119457"/>
            </a:xfrm>
            <a:custGeom>
              <a:avLst/>
              <a:gdLst>
                <a:gd name="T0" fmla="*/ 169 w 339"/>
                <a:gd name="T1" fmla="*/ 0 h 339"/>
                <a:gd name="T2" fmla="*/ 0 w 339"/>
                <a:gd name="T3" fmla="*/ 170 h 339"/>
                <a:gd name="T4" fmla="*/ 169 w 339"/>
                <a:gd name="T5" fmla="*/ 339 h 339"/>
                <a:gd name="T6" fmla="*/ 339 w 339"/>
                <a:gd name="T7" fmla="*/ 170 h 339"/>
                <a:gd name="T8" fmla="*/ 169 w 339"/>
                <a:gd name="T9" fmla="*/ 0 h 339"/>
                <a:gd name="T10" fmla="*/ 169 w 339"/>
                <a:gd name="T11" fmla="*/ 18 h 339"/>
                <a:gd name="T12" fmla="*/ 321 w 339"/>
                <a:gd name="T13" fmla="*/ 170 h 339"/>
                <a:gd name="T14" fmla="*/ 169 w 339"/>
                <a:gd name="T15" fmla="*/ 321 h 339"/>
                <a:gd name="T16" fmla="*/ 18 w 339"/>
                <a:gd name="T17" fmla="*/ 170 h 339"/>
                <a:gd name="T18" fmla="*/ 169 w 339"/>
                <a:gd name="T19" fmla="*/ 18 h 339"/>
                <a:gd name="T20" fmla="*/ 161 w 339"/>
                <a:gd name="T21" fmla="*/ 46 h 339"/>
                <a:gd name="T22" fmla="*/ 161 w 339"/>
                <a:gd name="T23" fmla="*/ 161 h 339"/>
                <a:gd name="T24" fmla="*/ 82 w 339"/>
                <a:gd name="T25" fmla="*/ 161 h 339"/>
                <a:gd name="T26" fmla="*/ 82 w 339"/>
                <a:gd name="T27" fmla="*/ 178 h 339"/>
                <a:gd name="T28" fmla="*/ 178 w 339"/>
                <a:gd name="T29" fmla="*/ 178 h 339"/>
                <a:gd name="T30" fmla="*/ 178 w 339"/>
                <a:gd name="T31" fmla="*/ 46 h 339"/>
                <a:gd name="T32" fmla="*/ 161 w 339"/>
                <a:gd name="T33" fmla="*/ 4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9" h="339">
                  <a:moveTo>
                    <a:pt x="169" y="0"/>
                  </a:moveTo>
                  <a:cubicBezTo>
                    <a:pt x="76" y="0"/>
                    <a:pt x="0" y="76"/>
                    <a:pt x="0" y="170"/>
                  </a:cubicBezTo>
                  <a:cubicBezTo>
                    <a:pt x="0" y="263"/>
                    <a:pt x="76" y="339"/>
                    <a:pt x="169" y="339"/>
                  </a:cubicBezTo>
                  <a:cubicBezTo>
                    <a:pt x="263" y="339"/>
                    <a:pt x="339" y="263"/>
                    <a:pt x="339" y="170"/>
                  </a:cubicBezTo>
                  <a:cubicBezTo>
                    <a:pt x="339" y="76"/>
                    <a:pt x="263" y="0"/>
                    <a:pt x="169" y="0"/>
                  </a:cubicBezTo>
                  <a:close/>
                  <a:moveTo>
                    <a:pt x="169" y="18"/>
                  </a:moveTo>
                  <a:cubicBezTo>
                    <a:pt x="253" y="18"/>
                    <a:pt x="321" y="86"/>
                    <a:pt x="321" y="170"/>
                  </a:cubicBezTo>
                  <a:cubicBezTo>
                    <a:pt x="321" y="254"/>
                    <a:pt x="253" y="321"/>
                    <a:pt x="169" y="321"/>
                  </a:cubicBezTo>
                  <a:cubicBezTo>
                    <a:pt x="85" y="321"/>
                    <a:pt x="18" y="254"/>
                    <a:pt x="18" y="170"/>
                  </a:cubicBezTo>
                  <a:cubicBezTo>
                    <a:pt x="18" y="86"/>
                    <a:pt x="85" y="18"/>
                    <a:pt x="169" y="18"/>
                  </a:cubicBezTo>
                  <a:close/>
                  <a:moveTo>
                    <a:pt x="161" y="46"/>
                  </a:moveTo>
                  <a:lnTo>
                    <a:pt x="161" y="161"/>
                  </a:lnTo>
                  <a:lnTo>
                    <a:pt x="82" y="161"/>
                  </a:lnTo>
                  <a:lnTo>
                    <a:pt x="82" y="178"/>
                  </a:lnTo>
                  <a:lnTo>
                    <a:pt x="178" y="178"/>
                  </a:lnTo>
                  <a:lnTo>
                    <a:pt x="178" y="46"/>
                  </a:lnTo>
                  <a:lnTo>
                    <a:pt x="161" y="46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8" name="Placeholder" descr="&lt;Tags&gt;&lt;SMARTRESIZEENABLED&gt;True&lt;/SMARTRESIZEENABLED&gt;&lt;/Tags&gt;"/>
          <p:cNvGrpSpPr/>
          <p:nvPr/>
        </p:nvGrpSpPr>
        <p:grpSpPr>
          <a:xfrm>
            <a:off x="102773" y="809161"/>
            <a:ext cx="1008112" cy="533539"/>
            <a:chOff x="3864744" y="2328044"/>
            <a:chExt cx="1008112" cy="1008112"/>
          </a:xfrm>
          <a:solidFill>
            <a:srgbClr val="FFFFFF"/>
          </a:solidFill>
        </p:grpSpPr>
        <p:grpSp>
          <p:nvGrpSpPr>
            <p:cNvPr id="29" name="Placeholder"/>
            <p:cNvGrpSpPr>
              <a:grpSpLocks/>
            </p:cNvGrpSpPr>
            <p:nvPr/>
          </p:nvGrpSpPr>
          <p:grpSpPr bwMode="auto">
            <a:xfrm>
              <a:off x="3864744" y="2328044"/>
              <a:ext cx="1008112" cy="1008112"/>
              <a:chOff x="508000" y="1397000"/>
              <a:chExt cx="1008112" cy="1008112"/>
            </a:xfrm>
            <a:grpFill/>
          </p:grpSpPr>
          <p:sp>
            <p:nvSpPr>
              <p:cNvPr id="31" name="Border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2" name="Line 2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" name="Line 1"/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rgbClr val="80808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0" name="Label" descr="&lt;Tags&gt;&lt;SMARTRESIZEANCHORS&gt;None,None,Relative,Relative&lt;/SMARTRESIZEANCHORS&gt;&lt;/Tags&gt;"/>
            <p:cNvSpPr txBox="1"/>
            <p:nvPr/>
          </p:nvSpPr>
          <p:spPr>
            <a:xfrm>
              <a:off x="4045667" y="2631470"/>
              <a:ext cx="646267" cy="401262"/>
            </a:xfrm>
            <a:prstGeom prst="rect">
              <a:avLst/>
            </a:prstGeom>
            <a:grpFill/>
          </p:spPr>
          <p:txBody>
            <a:bodyPr wrap="none" lIns="73152" tIns="36576" rIns="73152" bIns="36576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Segoe UI" panose="020B0502040204020203" pitchFamily="34" charset="0"/>
                </a:rPr>
                <a:t>ME LOGO</a:t>
              </a:r>
            </a:p>
          </p:txBody>
        </p:sp>
      </p:grpSp>
      <p:grpSp>
        <p:nvGrpSpPr>
          <p:cNvPr id="26" name="Page Header"/>
          <p:cNvGrpSpPr/>
          <p:nvPr/>
        </p:nvGrpSpPr>
        <p:grpSpPr>
          <a:xfrm>
            <a:off x="1388902" y="1657564"/>
            <a:ext cx="8559961" cy="181386"/>
            <a:chOff x="1807743" y="2370241"/>
            <a:chExt cx="5288759" cy="178490"/>
          </a:xfrm>
        </p:grpSpPr>
        <p:sp>
          <p:nvSpPr>
            <p:cNvPr id="27" name="Header"/>
            <p:cNvSpPr txBox="1"/>
            <p:nvPr/>
          </p:nvSpPr>
          <p:spPr>
            <a:xfrm>
              <a:off x="1810124" y="2370241"/>
              <a:ext cx="285239" cy="1362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b="1" dirty="0">
                  <a:solidFill>
                    <a:srgbClr val="5F5F5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공지사항</a:t>
              </a:r>
              <a:endParaRPr lang="en-US" sz="900" b="1" dirty="0">
                <a:solidFill>
                  <a:srgbClr val="5F5F5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cxnSp>
          <p:nvCxnSpPr>
            <p:cNvPr id="34" name="Line"/>
            <p:cNvCxnSpPr/>
            <p:nvPr/>
          </p:nvCxnSpPr>
          <p:spPr>
            <a:xfrm>
              <a:off x="1807743" y="2548731"/>
              <a:ext cx="5288759" cy="0"/>
            </a:xfrm>
            <a:prstGeom prst="line">
              <a:avLst/>
            </a:prstGeom>
            <a:ln w="6350">
              <a:solidFill>
                <a:srgbClr val="808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Google Shape;61;p3">
            <a:extLst>
              <a:ext uri="{FF2B5EF4-FFF2-40B4-BE49-F238E27FC236}">
                <a16:creationId xmlns:a16="http://schemas.microsoft.com/office/drawing/2014/main" id="{21994DD2-CF94-EEA3-46A4-C9A9581CC3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5325684"/>
              </p:ext>
            </p:extLst>
          </p:nvPr>
        </p:nvGraphicFramePr>
        <p:xfrm>
          <a:off x="0" y="4177"/>
          <a:ext cx="12191998" cy="72109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13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연극 학원 등록 및 공연 예매 시스템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페이지명</a:t>
                      </a:r>
                      <a:endParaRPr lang="ko-KR" b="1" dirty="0"/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공지사항 </a:t>
                      </a: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수정페이지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페이지 넘버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게시판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작성자</a:t>
                      </a:r>
                      <a:endParaRPr sz="1000" b="1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000" u="none" strike="noStrike" cap="none" dirty="0" err="1">
                          <a:solidFill>
                            <a:schemeClr val="bg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배인범</a:t>
                      </a:r>
                      <a:endParaRPr sz="1000" u="none" strike="noStrike" cap="none" dirty="0">
                        <a:solidFill>
                          <a:schemeClr val="bg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70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54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ko-KR" sz="1000" b="1" u="none" strike="noStrike" cap="none" dirty="0">
                          <a:solidFill>
                            <a:srgbClr val="0C0C0C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  <a:cs typeface="Dotum"/>
                          <a:sym typeface="Dotum"/>
                        </a:rPr>
                        <a:t>경로</a:t>
                      </a:r>
                      <a:endParaRPr sz="1000" u="none" strike="noStrike" cap="none" dirty="0">
                        <a:solidFill>
                          <a:srgbClr val="0C0C0C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  <a:cs typeface="Dotum"/>
                        <a:sym typeface="Dotum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관리자</a:t>
                      </a:r>
                      <a:r>
                        <a:rPr lang="ko-KR" altLang="ko-KR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  <a:sym typeface="돋움"/>
                        </a:rPr>
                        <a:t> 페이지</a:t>
                      </a:r>
                      <a:r>
                        <a:rPr lang="ko-KR" altLang="en-US" sz="1000" b="1" u="none" strike="noStrike" cap="none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돋움"/>
                        </a:rPr>
                        <a:t>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게시판 관리 </a:t>
                      </a:r>
                      <a:r>
                        <a:rPr kumimoji="0" lang="en-US" altLang="ko-KR" sz="1000" b="1" i="0" u="none" strike="noStrike" kern="1200" cap="none" spc="0" normalizeH="0" baseline="0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 »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 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  <a:cs typeface="Segoe UI"/>
                        </a:rPr>
                        <a:t>공지사항</a:t>
                      </a:r>
                      <a:endParaRPr kumimoji="0" lang="ko-KR" altLang="en-US" sz="1000" b="1" i="0" u="none" strike="noStrike" kern="1200" cap="none" spc="0" normalizeH="0" baseline="0" dirty="0">
                        <a:solidFill>
                          <a:schemeClr val="tx1"/>
                        </a:solidFill>
                        <a:latin typeface="Noto Sans KR"/>
                        <a:ea typeface="Noto Sans KR"/>
                        <a:cs typeface="Segoe UI"/>
                      </a:endParaRPr>
                    </a:p>
                  </a:txBody>
                  <a:tcPr marL="77950" marR="77950" marT="34300" marB="34300" anchor="ctr">
                    <a:lnL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12700" cmpd="sng">
                      <a:noFill/>
                      <a:prstDash val="solid"/>
                    </a:lnL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" name="직사각형 91">
            <a:extLst>
              <a:ext uri="{FF2B5EF4-FFF2-40B4-BE49-F238E27FC236}">
                <a16:creationId xmlns:a16="http://schemas.microsoft.com/office/drawing/2014/main" id="{71618037-6A1A-0928-D47F-8E54FC428B62}"/>
              </a:ext>
            </a:extLst>
          </p:cNvPr>
          <p:cNvSpPr/>
          <p:nvPr/>
        </p:nvSpPr>
        <p:spPr>
          <a:xfrm>
            <a:off x="0" y="6539498"/>
            <a:ext cx="12188733" cy="31432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footer </a:t>
            </a:r>
            <a:endParaRPr lang="ko-KR" altLang="en-US" sz="900" b="1" dirty="0" err="1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graphicFrame>
        <p:nvGraphicFramePr>
          <p:cNvPr id="98" name="표 97">
            <a:extLst>
              <a:ext uri="{FF2B5EF4-FFF2-40B4-BE49-F238E27FC236}">
                <a16:creationId xmlns:a16="http://schemas.microsoft.com/office/drawing/2014/main" id="{830AD95C-CCB2-2E75-92BB-5E43D49CAEF6}"/>
              </a:ext>
            </a:extLst>
          </p:cNvPr>
          <p:cNvGraphicFramePr>
            <a:graphicFrameLocks noGrp="1"/>
          </p:cNvGraphicFramePr>
          <p:nvPr/>
        </p:nvGraphicFramePr>
        <p:xfrm>
          <a:off x="10068064" y="727647"/>
          <a:ext cx="2123935" cy="374427"/>
        </p:xfrm>
        <a:graphic>
          <a:graphicData uri="http://schemas.openxmlformats.org/drawingml/2006/table">
            <a:tbl>
              <a:tblPr/>
              <a:tblGrid>
                <a:gridCol w="2123935">
                  <a:extLst>
                    <a:ext uri="{9D8B030D-6E8A-4147-A177-3AD203B41FA5}">
                      <a16:colId xmlns:a16="http://schemas.microsoft.com/office/drawing/2014/main" val="2413093680"/>
                    </a:ext>
                  </a:extLst>
                </a:gridCol>
              </a:tblGrid>
              <a:tr h="3744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u="none" strike="noStrike" cap="none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0" marR="0" marT="46820" marB="4682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</a:tbl>
          </a:graphicData>
        </a:graphic>
      </p:graphicFrame>
      <p:cxnSp>
        <p:nvCxnSpPr>
          <p:cNvPr id="89" name="Line"/>
          <p:cNvCxnSpPr>
            <a:cxnSpLocks/>
          </p:cNvCxnSpPr>
          <p:nvPr/>
        </p:nvCxnSpPr>
        <p:spPr bwMode="auto">
          <a:xfrm>
            <a:off x="2381183" y="2066497"/>
            <a:ext cx="6506254" cy="0"/>
          </a:xfrm>
          <a:prstGeom prst="line">
            <a:avLst/>
          </a:prstGeom>
          <a:ln w="190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0" name="표 89"/>
          <p:cNvGraphicFramePr>
            <a:graphicFrameLocks noGrp="1"/>
          </p:cNvGraphicFramePr>
          <p:nvPr/>
        </p:nvGraphicFramePr>
        <p:xfrm>
          <a:off x="2384432" y="2063368"/>
          <a:ext cx="6503005" cy="383516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67708">
                  <a:extLst>
                    <a:ext uri="{9D8B030D-6E8A-4147-A177-3AD203B41FA5}">
                      <a16:colId xmlns:a16="http://schemas.microsoft.com/office/drawing/2014/main" val="621888997"/>
                    </a:ext>
                  </a:extLst>
                </a:gridCol>
                <a:gridCol w="5535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제목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[</a:t>
                      </a: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필독</a:t>
                      </a: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] </a:t>
                      </a:r>
                      <a:r>
                        <a:rPr lang="ko-KR" altLang="en-US" sz="700" u="none" dirty="0" err="1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수업신청</a:t>
                      </a:r>
                      <a:r>
                        <a:rPr lang="ko-KR" altLang="en-US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관련 공지 </a:t>
                      </a:r>
                      <a:r>
                        <a:rPr lang="en-US" altLang="ko-KR" sz="700" u="none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내용</a:t>
                      </a:r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endParaRPr lang="en-US" sz="75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163822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등록일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2022-06-25</a:t>
                      </a:r>
                      <a:r>
                        <a:rPr lang="en-US" altLang="ko-KR" sz="800" b="1" baseline="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09:00</a:t>
                      </a:r>
                      <a:endParaRPr lang="en-US" altLang="ko-KR" sz="800" b="1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516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dirty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첨부파일</a:t>
                      </a:r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296" marR="82296" marT="82296" marB="82296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4" name="Text Box"/>
          <p:cNvSpPr/>
          <p:nvPr/>
        </p:nvSpPr>
        <p:spPr>
          <a:xfrm>
            <a:off x="3397303" y="2795362"/>
            <a:ext cx="5444414" cy="1712565"/>
          </a:xfrm>
          <a:prstGeom prst="rect">
            <a:avLst/>
          </a:prstGeom>
          <a:solidFill>
            <a:srgbClr val="F2F2F2"/>
          </a:solidFill>
          <a:ln w="3175">
            <a:solidFill>
              <a:srgbClr val="8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286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600" noProof="1">
              <a:solidFill>
                <a:srgbClr val="00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95" name="그룹 94"/>
          <p:cNvGrpSpPr/>
          <p:nvPr/>
        </p:nvGrpSpPr>
        <p:grpSpPr>
          <a:xfrm>
            <a:off x="5113328" y="6097455"/>
            <a:ext cx="1031671" cy="228600"/>
            <a:chOff x="3834860" y="3459678"/>
            <a:chExt cx="1031671" cy="228600"/>
          </a:xfrm>
        </p:grpSpPr>
        <p:sp>
          <p:nvSpPr>
            <p:cNvPr id="96" name="Button"/>
            <p:cNvSpPr/>
            <p:nvPr/>
          </p:nvSpPr>
          <p:spPr>
            <a:xfrm>
              <a:off x="4373327" y="3459678"/>
              <a:ext cx="493204" cy="228600"/>
            </a:xfrm>
            <a:prstGeom prst="rect">
              <a:avLst/>
            </a:prstGeom>
            <a:solidFill>
              <a:srgbClr val="F9B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</a:t>
              </a:r>
              <a:endPara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7" name="Button"/>
            <p:cNvSpPr/>
            <p:nvPr/>
          </p:nvSpPr>
          <p:spPr>
            <a:xfrm>
              <a:off x="3834860" y="3459678"/>
              <a:ext cx="493204" cy="2286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5720" bIns="45720" rtlCol="0" anchor="ctr"/>
            <a:lstStyle>
              <a:defPPr>
                <a:defRPr lang="ko-KR"/>
              </a:defPPr>
              <a:lvl1pPr marL="0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78908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57816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436724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915631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94539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873447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352355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831263" algn="l" defTabSz="957816" rtl="0" eaLnBrk="1" latinLnBrk="1" hangingPunct="1">
                <a:defRPr sz="187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취소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99" name="Picture 2"/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071" y="2474376"/>
            <a:ext cx="4517074" cy="25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6" name="Link"/>
          <p:cNvSpPr/>
          <p:nvPr/>
        </p:nvSpPr>
        <p:spPr>
          <a:xfrm>
            <a:off x="3397303" y="4962408"/>
            <a:ext cx="447065" cy="190595"/>
          </a:xfrm>
          <a:prstGeom prst="roundRect">
            <a:avLst>
              <a:gd name="adj" fmla="val 11182"/>
            </a:avLst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none" lIns="45720" tIns="27432" rIns="45720" bIns="27432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Img.jpg</a:t>
            </a:r>
          </a:p>
        </p:txBody>
      </p:sp>
      <p:sp>
        <p:nvSpPr>
          <p:cNvPr id="207" name="타원 206"/>
          <p:cNvSpPr/>
          <p:nvPr/>
        </p:nvSpPr>
        <p:spPr bwMode="auto">
          <a:xfrm>
            <a:off x="2266355" y="1953788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grpSp>
        <p:nvGrpSpPr>
          <p:cNvPr id="215" name="Placeholder"/>
          <p:cNvGrpSpPr>
            <a:grpSpLocks/>
          </p:cNvGrpSpPr>
          <p:nvPr/>
        </p:nvGrpSpPr>
        <p:grpSpPr bwMode="auto">
          <a:xfrm>
            <a:off x="3447181" y="5165460"/>
            <a:ext cx="537197" cy="645945"/>
            <a:chOff x="508000" y="1397000"/>
            <a:chExt cx="1008112" cy="1008112"/>
          </a:xfrm>
          <a:solidFill>
            <a:srgbClr val="FFFFFF"/>
          </a:solidFill>
        </p:grpSpPr>
        <p:sp>
          <p:nvSpPr>
            <p:cNvPr id="216" name="Border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7" name="Line 2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8" name="Line 1"/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19" name="타원 218"/>
          <p:cNvSpPr/>
          <p:nvPr/>
        </p:nvSpPr>
        <p:spPr bwMode="auto">
          <a:xfrm>
            <a:off x="5003272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</p:txBody>
      </p:sp>
      <p:sp>
        <p:nvSpPr>
          <p:cNvPr id="220" name="타원 219"/>
          <p:cNvSpPr/>
          <p:nvPr/>
        </p:nvSpPr>
        <p:spPr bwMode="auto">
          <a:xfrm>
            <a:off x="5554507" y="5956809"/>
            <a:ext cx="216114" cy="212906"/>
          </a:xfrm>
          <a:prstGeom prst="ellipse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53156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786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</p:txBody>
      </p:sp>
      <p:grpSp>
        <p:nvGrpSpPr>
          <p:cNvPr id="221" name="Alert"/>
          <p:cNvGrpSpPr/>
          <p:nvPr>
            <p:custDataLst>
              <p:tags r:id="rId2"/>
            </p:custDataLst>
          </p:nvPr>
        </p:nvGrpSpPr>
        <p:grpSpPr>
          <a:xfrm>
            <a:off x="4745877" y="4626584"/>
            <a:ext cx="1795311" cy="1111128"/>
            <a:chOff x="595686" y="1261242"/>
            <a:chExt cx="2397404" cy="1003504"/>
          </a:xfrm>
        </p:grpSpPr>
        <p:sp>
          <p:nvSpPr>
            <p:cNvPr id="222" name="Window Body"/>
            <p:cNvSpPr/>
            <p:nvPr>
              <p:custDataLst>
                <p:tags r:id="rId14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3" name="Text"/>
            <p:cNvSpPr txBox="1"/>
            <p:nvPr>
              <p:custDataLst>
                <p:tags r:id="rId15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게시글 작성을 취소하시겠습니까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4" name="Title Bar"/>
            <p:cNvSpPr/>
            <p:nvPr>
              <p:custDataLst>
                <p:tags r:id="rId16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5" name="Close Button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26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228" name="Warning Icon" hidden="1"/>
              <p:cNvSpPr>
                <a:spLocks noChangeAspect="1" noEditPoint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29" name="Error Icon" hidden="1"/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30" name="Question Icon" hidden="1"/>
              <p:cNvSpPr>
                <a:spLocks noChangeAspect="1"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227" name="Button 1"/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31" name="모서리가 둥근 직사각형 230"/>
          <p:cNvSpPr/>
          <p:nvPr/>
        </p:nvSpPr>
        <p:spPr>
          <a:xfrm>
            <a:off x="4607293" y="4416062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2-1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232" name="Button 1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5712800" y="5419063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2" name="Alert"/>
          <p:cNvGrpSpPr/>
          <p:nvPr>
            <p:custDataLst>
              <p:tags r:id="rId4"/>
            </p:custDataLst>
          </p:nvPr>
        </p:nvGrpSpPr>
        <p:grpSpPr>
          <a:xfrm>
            <a:off x="6866244" y="4638988"/>
            <a:ext cx="1795311" cy="1111128"/>
            <a:chOff x="595686" y="1261242"/>
            <a:chExt cx="2397404" cy="1003504"/>
          </a:xfrm>
        </p:grpSpPr>
        <p:sp>
          <p:nvSpPr>
            <p:cNvPr id="53" name="Window Body"/>
            <p:cNvSpPr/>
            <p:nvPr>
              <p:custDataLst>
                <p:tags r:id="rId6"/>
              </p:custDataLst>
            </p:nvPr>
          </p:nvSpPr>
          <p:spPr>
            <a:xfrm>
              <a:off x="595686" y="1475958"/>
              <a:ext cx="2397404" cy="78878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4" name="Text"/>
            <p:cNvSpPr txBox="1"/>
            <p:nvPr>
              <p:custDataLst>
                <p:tags r:id="rId7"/>
              </p:custDataLst>
            </p:nvPr>
          </p:nvSpPr>
          <p:spPr>
            <a:xfrm>
              <a:off x="728573" y="1599538"/>
              <a:ext cx="2151049" cy="537579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입력하신 정보로</a:t>
              </a:r>
              <a:endParaRPr lang="en-US" altLang="ko-KR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ko-KR" altLang="en-US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수정하시겠습니까 </a:t>
              </a:r>
              <a:r>
                <a:rPr lang="en-US" altLang="ko-KR" sz="8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?</a:t>
              </a:r>
              <a:endParaRPr lang="en-US" sz="8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Title Bar"/>
            <p:cNvSpPr/>
            <p:nvPr>
              <p:custDataLst>
                <p:tags r:id="rId8"/>
              </p:custDataLst>
            </p:nvPr>
          </p:nvSpPr>
          <p:spPr>
            <a:xfrm>
              <a:off x="595686" y="1261242"/>
              <a:ext cx="2397404" cy="214716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6" name="Close Button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2748188" y="1325588"/>
              <a:ext cx="131434" cy="86024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7" name="Icons"/>
            <p:cNvGrpSpPr/>
            <p:nvPr/>
          </p:nvGrpSpPr>
          <p:grpSpPr>
            <a:xfrm>
              <a:off x="833178" y="1630148"/>
              <a:ext cx="610530" cy="358434"/>
              <a:chOff x="833178" y="1630148"/>
              <a:chExt cx="610530" cy="358434"/>
            </a:xfrm>
          </p:grpSpPr>
          <p:sp>
            <p:nvSpPr>
              <p:cNvPr id="59" name="Warning Icon" hidden="1"/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33178" y="1630865"/>
                <a:ext cx="610530" cy="356999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0" name="Error Icon" hidden="1"/>
              <p:cNvSpPr>
                <a:spLocks noChangeAspect="1" noEditPoint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872396" y="1630865"/>
                <a:ext cx="532094" cy="356999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Question Icon" hidden="1"/>
              <p:cNvSpPr>
                <a:spLocks noChangeAspect="1" noEditPoint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872396" y="1630148"/>
                <a:ext cx="532096" cy="358434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8" name="Button 1"/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830989" y="1976961"/>
              <a:ext cx="885389" cy="217101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8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확인</a:t>
              </a:r>
              <a:endParaRPr 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2" name="모서리가 둥근 직사각형 61"/>
          <p:cNvSpPr/>
          <p:nvPr/>
        </p:nvSpPr>
        <p:spPr>
          <a:xfrm>
            <a:off x="6727660" y="4428466"/>
            <a:ext cx="391329" cy="232606"/>
          </a:xfrm>
          <a:prstGeom prst="roundRect">
            <a:avLst/>
          </a:prstGeom>
          <a:solidFill>
            <a:srgbClr val="C00000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790" dirty="0">
                <a:solidFill>
                  <a:schemeClr val="bg1"/>
                </a:solidFill>
              </a:rPr>
              <a:t>3-1</a:t>
            </a:r>
            <a:endParaRPr lang="ko-KR" altLang="en-US" sz="790" dirty="0" err="1">
              <a:solidFill>
                <a:schemeClr val="bg1"/>
              </a:solidFill>
            </a:endParaRPr>
          </a:p>
        </p:txBody>
      </p:sp>
      <p:sp>
        <p:nvSpPr>
          <p:cNvPr id="63" name="Button 1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7833167" y="5431467"/>
            <a:ext cx="663029" cy="24038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8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취소</a:t>
            </a:r>
            <a:endParaRPr lang="en-US" sz="8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7" name="표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279080"/>
              </p:ext>
            </p:extLst>
          </p:nvPr>
        </p:nvGraphicFramePr>
        <p:xfrm>
          <a:off x="6771" y="1433590"/>
          <a:ext cx="1197033" cy="5105920"/>
        </p:xfrm>
        <a:graphic>
          <a:graphicData uri="http://schemas.openxmlformats.org/drawingml/2006/table">
            <a:tbl>
              <a:tblPr/>
              <a:tblGrid>
                <a:gridCol w="1197033">
                  <a:extLst>
                    <a:ext uri="{9D8B030D-6E8A-4147-A177-3AD203B41FA5}">
                      <a16:colId xmlns:a16="http://schemas.microsoft.com/office/drawing/2014/main" val="9668706"/>
                    </a:ext>
                  </a:extLst>
                </a:gridCol>
              </a:tblGrid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대시보드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8360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게시판 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26253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공지사항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67187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문의게시판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533822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배우일지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16081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공연관리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15903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공연조회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357550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예매자</a:t>
                      </a: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조회</a:t>
                      </a: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2961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회원관리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251026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회원조회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5516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수강 신청 현황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942505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수업관리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67225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수업등록</a:t>
                      </a:r>
                      <a:endParaRPr lang="en-US" altLang="ko-KR" sz="750" b="0" baseline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765771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환불신청</a:t>
                      </a:r>
                      <a:endParaRPr lang="en-US" altLang="ko-KR" sz="750" b="1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25799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1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▼ </a:t>
                      </a:r>
                      <a:r>
                        <a:rPr lang="ko-KR" altLang="en-US" sz="750" b="1" baseline="0" dirty="0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통계</a:t>
                      </a:r>
                      <a:endParaRPr lang="en-US" altLang="ko-KR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129724"/>
                  </a:ext>
                </a:extLst>
              </a:tr>
              <a:tr h="3191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750" b="0" dirty="0" err="1"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수입조회</a:t>
                      </a:r>
                      <a:endParaRPr lang="ko-KR" altLang="en-US" sz="750" b="0" dirty="0"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marL="93618" marR="93618" marT="46820" marB="46820" anchor="ctr" horzOverflow="overflow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04536"/>
                  </a:ext>
                </a:extLst>
              </a:tr>
            </a:tbl>
          </a:graphicData>
        </a:graphic>
      </p:graphicFrame>
      <p:sp>
        <p:nvSpPr>
          <p:cNvPr id="66" name="Breadcrumbs"/>
          <p:cNvSpPr>
            <a:spLocks/>
          </p:cNvSpPr>
          <p:nvPr/>
        </p:nvSpPr>
        <p:spPr bwMode="auto">
          <a:xfrm>
            <a:off x="8093917" y="1660252"/>
            <a:ext cx="1846193" cy="17315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 rtlCol="0" anchor="t">
            <a:spAutoFit/>
          </a:bodyPr>
          <a:lstStyle>
            <a:defPPr>
              <a:defRPr lang="ko-KR"/>
            </a:defPPr>
            <a:lvl1pPr marL="0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78908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57816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436724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915631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94539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873447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352355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31263" algn="l" defTabSz="957816" rtl="0" eaLnBrk="1" latinLnBrk="1" hangingPunct="1">
              <a:defRPr sz="18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게시판 관리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</a:t>
            </a:r>
            <a:r>
              <a:rPr lang="ko-KR" altLang="en-US" sz="700" u="sng" dirty="0">
                <a:solidFill>
                  <a:srgbClr val="5B9BD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r>
              <a:rPr 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»   </a:t>
            </a:r>
            <a:r>
              <a:rPr lang="ko-KR" altLang="en-US" sz="7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 수정</a:t>
            </a:r>
            <a:endParaRPr lang="en-US" sz="7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5794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Relative,Relative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8,7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None,Absolut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20,13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90,1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9ftbPzdYjmrrprxs6peuBe+uy7PGWnG8otq+na9Gr9eZHV7+q7Nlw0hI52dZ9P8671F41q2dVV+zU7Hp5f5ssXLv3GyzBZ5s6IP07D1b5z84t84SelZrSdlMU2nZdY00ubLFRM0fRT8+SRrcnlDX+SX6+Iya/P07FU2K6on67atlmkxrZZny/PK/+yzdLkuy8NbvPndrF7SiL/ey6d1XdVf79WfWOcNBhp9+4b3q2Uuv71/1+2V/tZ8jXfnda4dx9/uv8+c8e1sOSvz+rt1tlrlNY/ee/1knk/f5rOTeba8yGf+C8NoxcBOuhS5DWAPtPBldZnXdTHL00lVlenZsmi3zny2hGymTeeDUXp2vFqlhMcdB9BjWzwT4ucxw+u/jRcDZPCIIG4dE77t63m2yps0836nIeRXqfftFkEZv86hn/KZfCSQPZwieOEpztMtD/b4rGG4nRcHXsZz9256PJulH53R1H6UTlWbxNu+1/TTECNzvXUWwvj9QyB3PI7xn7Pn2SQvGQH57bPeTI5pGPzdFo/l0UdDsCyQ8RdZfVEsFdmX2WxG07bV/Xr8PD9vR723xm+qVeTTV8XFnFrvDA7EG/vndbVeMQj5LT6m7gtbm8bFLYbH5X/tjSv42I4r+FTH1fv8SUWILdJP0vub0OrreAcoHCJNHrXdOHcdYGPlIAIaCMIU/XwmYoY/xnjv/cEqY6afCM63Yv+x/8eGLqMGbJgy2nwjcfogb00fffVrAf/ZpFLEUg/TiBtvpFAX3K3pwy9+DcA/m7SJuyLD5DHtN1IoAvTWRDLvfj3w3wSpNps59YFusnTv6ZEM2LonXSjvZ+0EiVvYOx3UsMnzIMWNQ7+BmofIF2wgIp+/v+kTIM03Yv0GHGu/i5407Kby2yDdYkAHREHnwEqD/j3+0oD4Gl144vAeDHkb3TEUS2wk156SqxmkVxTsexLsjYXxdTr5WSTZYAi1kWj3biZaHPD7ks2D8vU6+tkjXfzTOm/X9TJt63Ueee+X9D/KS5NX8J9fvBH6eUYv3Qze+/OXbAotL6tilj4tmlXV5FvDESOislsbsPR3lZj2FsHebUGOLYqRod8aSj+Ix9OhHIb6Huxy+8G+B9CNw30POIMDDj/gfECsy5B1NOHBLHMW0rzjB2xVk5+m2D9t8uUsr0fiSxzXF02aD/NYkN+pA4UkcNKsCRp1hoWJ81/TiUl/4S/0oRnlcPN8WR+QGSy9ReTVxeAz8fo6gVgklcEv37ITKI2hnvrxzG07G46VNvXXjRBu29tQ5LGpr4iXfdvuPB++/8bPVm4Lz4Aqv32Oyzz9GIVH+QF2wBdmoebPB3GWlxrj4Rgu0Y/Hm3zbCFvGXN2BSfwaHQ4JQ9RdfL9uN7qkg/3Gva337Dn06v5/II6Gpazb/OFCmS/XC6e+hiWMDMQo/EjVeOdTVredz4xOvDUqOs5BbCwrdzpyvNb9wmOFASzuUpbjcbNeUBx9fRR+/LpYrMrivAB/TGlRs0nbKm2ESarzNFumHzHaH4074O724ZnBykKgz3qP0jPxi7JJ6bnqnaHbFSpdeYm7XaYVg04LmjzMrvx1ixeuZGrf650cE/9eb/wiZYv3ekkYf/c92++9Z/t7nfbhGwOsYr7CaleRlcUPwC+sQx43Oc14nZ9/9pE34x/dPaKpadpsScvG5zWtBLTzPG1W+RS8NusDFpbzmMwiE2E0PBqB+SqMf7yCqRVw/Gt0IQ9PRIu186IZC+PRv1G9CgI8o/G4vrZcX90woxchKNKyECnq8UakLvJOm4F2eDS4DYXCs/g95ve+6zC5+ybeFZ4+l3vwAm7ufa5c2/tcuVM/v5UNeC8G/jxvSbHV5DvRT/Ake7kzUk5ldk1JDsqA4lO2TPRxVlYXX5Mp2b8MDQ+eD5xhGNnNhnXgRTycfvB5Y/yTRVOQSoZf8kUxraumOm/HX56fF9N8fFLV+fiLpnpTF69b0iLjBX5f+75q7FEevDEAM4/1k7rM+UNBbvPiFh6LXyggPxTsNi0t4bG49STxh4LeDYs6Pdk0D0nQ0/w8W5dtepmV60jyDs9tGSmSEWx+WBLVXBXtdJ5u8TA2kG8DCDxTyhx1Bvpo8xt4BkT59vO9gbPMMyyUt+vm2UCetfsMCdc328sGMflmO5rUefb2hnadSVdN9LM977cdwYdO/C3560fzzjr+/y+zftt+Pmzab8lb/2+edWM6fzTxPxu9fPDM35LDbjPxM/F0bjHRlBmsriQxV1+sF5QcPn03zVcYyNZHXy2b9WpV1ZSe8+IL9jvGg0vIeCLu0cDH33RoRTmvCeWnKY1kspg/G3GWSRz2UmB4In7XDzXa8oPgr+WSb4y/8fjh9Hv3wPJ0yy7ufUAXX98z9oMAk/zelO03zwDX47FB0//LJ+c9evh/z9xsXBIxz48m55Y9fMNzEy4aDb06bDDiX7x/NH8bQf65jOrjvHf7aTscIhWebzxl0KPmLVyNOO/fboS3dcLi3P8N93ELB6xPKaekfpZJdVs38v+9lPJUxv/3aXXbLm5Bqp8tr15p/cN17NWdvqyKWSrrtPnWzatlJ2We1Vs3rnndEDV89DKrG1ow5HDgorjMl/6SIk/zK6ytYUXxHNEFPkF8kbVkU1Z13hBF8XIf9CqrW17F/pBIQ1dQmTaRxT/3q7fm+D60638H0+VgwV/AUtiApRCzGoXT1tf9DzeYS9fn+M31ijselCoeNlpBrD6vq/UKS3gehJNqTdNCIHbxBa2mjvmVr9qibMYUKb7IFsHKKZrKAvJH72+vGQGG36QX+P2szRcNaQUPoc/t5xtECmTwAOgq5Nc30tEp8J8b3scDpqdVuzYtaEC7h/Tj8WfeKIXS9PEnn9ywfIPnFv3hYVoK9VK/s+8V37+F/sTDS9zTbPkqJ05v8tcKqr2dBsZzA+1cw1uOCY9l8/fk8ON1Kx/c6PJ3H+nNvn9jt0FLdC0KhuZ4ls9e5dOWmLn8umh8O2ve5O9IhZHwfVNxSPd5j9nA0w31jLqz6mT8QpH9SExjujukIIae98QIT4iRIHJLtvWfPv+f39Jb858N0XLs6UTQe7ck694PjawGo/9Pk/XeLcl674dGVoPR/3fI+h5NLfW/jvZ+RjEMWdHFe8zEe84CMAuWaTYwBhb3UzT8IXBGB6f/77AGHjvn3bWpDcTVRfQfFn37mP1/lMThstwGAvNq9Q+LvF2s/j9K3N5q5Ab6mnXhHxaJI7j9f4fKt2x6y2bnxTIryxsCNvO8B6nBAh3SvOe8fkEpknlWjhXESbX4cvLTFAuINdyUI/KfW5DhhiY3fH0rAt6CcIPDdYHoTWPegOnXTpvhmWacuz/58gubxEvzd5HpHBgmEiHPq4uLvB6zJt366FlWlJT8aysy1kVL6aniB5qDZU5p6OOGgr5pnp5T5onWQEqiBL3AU9+MPxqh/8OhBYd4jg7PBy72v6K8my7ze+m6L/KmyS7yJ9U7QR5JO4P/10266RDCFhHy9n2w4fTNwOwMMl4Ad4j3us4W+r6Z8PxmzMn55rDvgh4aQMSbeb8xdOz1NzeCEPAQ/j134f2w75vCb24APdhDY4jZ4/cbRpC7+OZG4IMdQr6TNvk6eGty4JvGe+8WeNu8xNfBW6Pvbxrve7fA2wb+t8Pb+1N/pR+/5P8B96SA2U9VAAA="/>
  <p:tag name="SMARTOPTIONSCODESIGNATURE" val="BLF4JWurVfxIUHaELsi3Nd7j9DhOHL/Mzfty2RbBJndEYSJzEH2XjlOCGM5N4Y9nV5FTIAS219vteJTD3Z/4XWVvkZtfgQxlLmoV4wsdfH8OKo8X1itX6TvbMBqX/oVA+6SyYCB5R8xQ4594vwKX3+d6QJj8QV8I9/euyLGJBof34ivmhhRbXnBaRyyay1r8dKnNOuIGkZTn/zoB/RFkN++hixRlxyYGoJYmk9hnLTUGhiN+xcV4T178pA3JDT3bqSjbV1YYEDUiXfNhZcEEDh1Y2sAb87IQ+7WlC694jPU9ip4XAQBKAedRPoA3wYsewBmLptQX6R00D9TbbxddDA==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Absolute,None,Absolute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1016</TotalTime>
  <Words>3978</Words>
  <Application>Microsoft Office PowerPoint</Application>
  <PresentationFormat>와이드스크린</PresentationFormat>
  <Paragraphs>1879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6" baseType="lpstr">
      <vt:lpstr>Noto Sans KR Black</vt:lpstr>
      <vt:lpstr>Segoe UI Semibold</vt:lpstr>
      <vt:lpstr>Noto Sans KR</vt:lpstr>
      <vt:lpstr>Segoe UI</vt:lpstr>
      <vt:lpstr>Arial</vt:lpstr>
      <vt:lpstr>맑은 고딕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 형식</dc:creator>
  <cp:lastModifiedBy>임 형식</cp:lastModifiedBy>
  <cp:revision>100</cp:revision>
  <dcterms:created xsi:type="dcterms:W3CDTF">2022-06-26T06:33:55Z</dcterms:created>
  <dcterms:modified xsi:type="dcterms:W3CDTF">2022-06-29T13:39:03Z</dcterms:modified>
</cp:coreProperties>
</file>

<file path=docProps/thumbnail.jpeg>
</file>